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7" r:id="rId2"/>
    <p:sldId id="268" r:id="rId3"/>
  </p:sldIdLst>
  <p:sldSz cx="5759450" cy="4319588"/>
  <p:notesSz cx="6797675" cy="9926638"/>
  <p:defaultTextStyle>
    <a:defPPr>
      <a:defRPr lang="ru-RU"/>
    </a:defPPr>
    <a:lvl1pPr marL="0" algn="l" defTabSz="604710" rtl="0" eaLnBrk="1" latinLnBrk="0" hangingPunct="1">
      <a:defRPr sz="1191" kern="1200">
        <a:solidFill>
          <a:schemeClr val="tx1"/>
        </a:solidFill>
        <a:latin typeface="+mn-lt"/>
        <a:ea typeface="+mn-ea"/>
        <a:cs typeface="+mn-cs"/>
      </a:defRPr>
    </a:lvl1pPr>
    <a:lvl2pPr marL="302354" algn="l" defTabSz="604710" rtl="0" eaLnBrk="1" latinLnBrk="0" hangingPunct="1">
      <a:defRPr sz="1191" kern="1200">
        <a:solidFill>
          <a:schemeClr val="tx1"/>
        </a:solidFill>
        <a:latin typeface="+mn-lt"/>
        <a:ea typeface="+mn-ea"/>
        <a:cs typeface="+mn-cs"/>
      </a:defRPr>
    </a:lvl2pPr>
    <a:lvl3pPr marL="604710" algn="l" defTabSz="604710" rtl="0" eaLnBrk="1" latinLnBrk="0" hangingPunct="1">
      <a:defRPr sz="1191" kern="1200">
        <a:solidFill>
          <a:schemeClr val="tx1"/>
        </a:solidFill>
        <a:latin typeface="+mn-lt"/>
        <a:ea typeface="+mn-ea"/>
        <a:cs typeface="+mn-cs"/>
      </a:defRPr>
    </a:lvl3pPr>
    <a:lvl4pPr marL="907064" algn="l" defTabSz="604710" rtl="0" eaLnBrk="1" latinLnBrk="0" hangingPunct="1">
      <a:defRPr sz="1191" kern="1200">
        <a:solidFill>
          <a:schemeClr val="tx1"/>
        </a:solidFill>
        <a:latin typeface="+mn-lt"/>
        <a:ea typeface="+mn-ea"/>
        <a:cs typeface="+mn-cs"/>
      </a:defRPr>
    </a:lvl4pPr>
    <a:lvl5pPr marL="1209420" algn="l" defTabSz="604710" rtl="0" eaLnBrk="1" latinLnBrk="0" hangingPunct="1">
      <a:defRPr sz="1191" kern="1200">
        <a:solidFill>
          <a:schemeClr val="tx1"/>
        </a:solidFill>
        <a:latin typeface="+mn-lt"/>
        <a:ea typeface="+mn-ea"/>
        <a:cs typeface="+mn-cs"/>
      </a:defRPr>
    </a:lvl5pPr>
    <a:lvl6pPr marL="1511774" algn="l" defTabSz="604710" rtl="0" eaLnBrk="1" latinLnBrk="0" hangingPunct="1">
      <a:defRPr sz="1191" kern="1200">
        <a:solidFill>
          <a:schemeClr val="tx1"/>
        </a:solidFill>
        <a:latin typeface="+mn-lt"/>
        <a:ea typeface="+mn-ea"/>
        <a:cs typeface="+mn-cs"/>
      </a:defRPr>
    </a:lvl6pPr>
    <a:lvl7pPr marL="1814129" algn="l" defTabSz="604710" rtl="0" eaLnBrk="1" latinLnBrk="0" hangingPunct="1">
      <a:defRPr sz="1191" kern="1200">
        <a:solidFill>
          <a:schemeClr val="tx1"/>
        </a:solidFill>
        <a:latin typeface="+mn-lt"/>
        <a:ea typeface="+mn-ea"/>
        <a:cs typeface="+mn-cs"/>
      </a:defRPr>
    </a:lvl7pPr>
    <a:lvl8pPr marL="2116484" algn="l" defTabSz="604710" rtl="0" eaLnBrk="1" latinLnBrk="0" hangingPunct="1">
      <a:defRPr sz="1191" kern="1200">
        <a:solidFill>
          <a:schemeClr val="tx1"/>
        </a:solidFill>
        <a:latin typeface="+mn-lt"/>
        <a:ea typeface="+mn-ea"/>
        <a:cs typeface="+mn-cs"/>
      </a:defRPr>
    </a:lvl8pPr>
    <a:lvl9pPr marL="2418838" algn="l" defTabSz="604710" rtl="0" eaLnBrk="1" latinLnBrk="0" hangingPunct="1">
      <a:defRPr sz="119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1" userDrawn="1">
          <p15:clr>
            <a:srgbClr val="A4A3A4"/>
          </p15:clr>
        </p15:guide>
        <p15:guide id="2" pos="179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арамонова Марина Булатовна" initials="ПМБ" lastIdx="2" clrIdx="0">
    <p:extLst>
      <p:ext uri="{19B8F6BF-5375-455C-9EA6-DF929625EA0E}">
        <p15:presenceInfo xmlns:p15="http://schemas.microsoft.com/office/powerpoint/2012/main" userId="S-1-5-21-665064696-757366777-1243635566-19713" providerId="AD"/>
      </p:ext>
    </p:extLst>
  </p:cmAuthor>
  <p:cmAuthor id="2" name="Аксаментова Ксения Олеговна" initials="АКО" lastIdx="6" clrIdx="1">
    <p:extLst>
      <p:ext uri="{19B8F6BF-5375-455C-9EA6-DF929625EA0E}">
        <p15:presenceInfo xmlns:p15="http://schemas.microsoft.com/office/powerpoint/2012/main" userId="S-1-5-21-665064696-757366777-1243635566-7452" providerId="AD"/>
      </p:ext>
    </p:extLst>
  </p:cmAuthor>
  <p:cmAuthor id="3" name="Бурдастова Екатерина Лацисовна" initials="БЕЛ" lastIdx="8" clrIdx="2">
    <p:extLst>
      <p:ext uri="{19B8F6BF-5375-455C-9EA6-DF929625EA0E}">
        <p15:presenceInfo xmlns:p15="http://schemas.microsoft.com/office/powerpoint/2012/main" userId="S-1-5-21-665064696-757366777-1243635566-1457" providerId="AD"/>
      </p:ext>
    </p:extLst>
  </p:cmAuthor>
  <p:cmAuthor id="4" name="Кутепова Светлана Сергеевна" initials="КСС" lastIdx="1" clrIdx="3">
    <p:extLst>
      <p:ext uri="{19B8F6BF-5375-455C-9EA6-DF929625EA0E}">
        <p15:presenceInfo xmlns:p15="http://schemas.microsoft.com/office/powerpoint/2012/main" userId="S-1-5-21-665064696-757366777-1243635566-149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4EF4"/>
    <a:srgbClr val="2A0BAD"/>
    <a:srgbClr val="BDFE63"/>
    <a:srgbClr val="FE60ED"/>
    <a:srgbClr val="F8F8F8"/>
    <a:srgbClr val="E4F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0" autoAdjust="0"/>
    <p:restoredTop sz="94329" autoAdjust="0"/>
  </p:normalViewPr>
  <p:slideViewPr>
    <p:cSldViewPr snapToGrid="0" showGuides="1">
      <p:cViewPr varScale="1">
        <p:scale>
          <a:sx n="171" d="100"/>
          <a:sy n="171" d="100"/>
        </p:scale>
        <p:origin x="1062" y="126"/>
      </p:cViewPr>
      <p:guideLst>
        <p:guide orient="horz" pos="1361"/>
        <p:guide pos="17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4" dt="2025-09-08T12:09:34.157" idx="1">
    <p:pos x="10" y="10"/>
    <p:text>Ответственный исполнитель по макету Терехова Ольга Владимировна, тел. 32-82-00 (2933)</p:text>
    <p:extLst>
      <p:ext uri="{C676402C-5697-4E1C-873F-D02D1690AC5C}">
        <p15:threadingInfo xmlns:p15="http://schemas.microsoft.com/office/powerpoint/2012/main" timeZoneBias="-60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8AE2CA-2A6E-4A19-AB94-A9DF8FFF464A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BB5B25-4EF4-4546-B7F2-A3328FCF50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076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4710" rtl="0" eaLnBrk="1" latinLnBrk="0" hangingPunct="1">
      <a:defRPr sz="793" kern="1200">
        <a:solidFill>
          <a:schemeClr val="tx1"/>
        </a:solidFill>
        <a:latin typeface="+mn-lt"/>
        <a:ea typeface="+mn-ea"/>
        <a:cs typeface="+mn-cs"/>
      </a:defRPr>
    </a:lvl1pPr>
    <a:lvl2pPr marL="302354" algn="l" defTabSz="604710" rtl="0" eaLnBrk="1" latinLnBrk="0" hangingPunct="1">
      <a:defRPr sz="793" kern="1200">
        <a:solidFill>
          <a:schemeClr val="tx1"/>
        </a:solidFill>
        <a:latin typeface="+mn-lt"/>
        <a:ea typeface="+mn-ea"/>
        <a:cs typeface="+mn-cs"/>
      </a:defRPr>
    </a:lvl2pPr>
    <a:lvl3pPr marL="604710" algn="l" defTabSz="604710" rtl="0" eaLnBrk="1" latinLnBrk="0" hangingPunct="1">
      <a:defRPr sz="793" kern="1200">
        <a:solidFill>
          <a:schemeClr val="tx1"/>
        </a:solidFill>
        <a:latin typeface="+mn-lt"/>
        <a:ea typeface="+mn-ea"/>
        <a:cs typeface="+mn-cs"/>
      </a:defRPr>
    </a:lvl3pPr>
    <a:lvl4pPr marL="907064" algn="l" defTabSz="604710" rtl="0" eaLnBrk="1" latinLnBrk="0" hangingPunct="1">
      <a:defRPr sz="793" kern="1200">
        <a:solidFill>
          <a:schemeClr val="tx1"/>
        </a:solidFill>
        <a:latin typeface="+mn-lt"/>
        <a:ea typeface="+mn-ea"/>
        <a:cs typeface="+mn-cs"/>
      </a:defRPr>
    </a:lvl4pPr>
    <a:lvl5pPr marL="1209420" algn="l" defTabSz="604710" rtl="0" eaLnBrk="1" latinLnBrk="0" hangingPunct="1">
      <a:defRPr sz="793" kern="1200">
        <a:solidFill>
          <a:schemeClr val="tx1"/>
        </a:solidFill>
        <a:latin typeface="+mn-lt"/>
        <a:ea typeface="+mn-ea"/>
        <a:cs typeface="+mn-cs"/>
      </a:defRPr>
    </a:lvl5pPr>
    <a:lvl6pPr marL="1511774" algn="l" defTabSz="604710" rtl="0" eaLnBrk="1" latinLnBrk="0" hangingPunct="1">
      <a:defRPr sz="793" kern="1200">
        <a:solidFill>
          <a:schemeClr val="tx1"/>
        </a:solidFill>
        <a:latin typeface="+mn-lt"/>
        <a:ea typeface="+mn-ea"/>
        <a:cs typeface="+mn-cs"/>
      </a:defRPr>
    </a:lvl6pPr>
    <a:lvl7pPr marL="1814129" algn="l" defTabSz="604710" rtl="0" eaLnBrk="1" latinLnBrk="0" hangingPunct="1">
      <a:defRPr sz="793" kern="1200">
        <a:solidFill>
          <a:schemeClr val="tx1"/>
        </a:solidFill>
        <a:latin typeface="+mn-lt"/>
        <a:ea typeface="+mn-ea"/>
        <a:cs typeface="+mn-cs"/>
      </a:defRPr>
    </a:lvl7pPr>
    <a:lvl8pPr marL="2116484" algn="l" defTabSz="604710" rtl="0" eaLnBrk="1" latinLnBrk="0" hangingPunct="1">
      <a:defRPr sz="793" kern="1200">
        <a:solidFill>
          <a:schemeClr val="tx1"/>
        </a:solidFill>
        <a:latin typeface="+mn-lt"/>
        <a:ea typeface="+mn-ea"/>
        <a:cs typeface="+mn-cs"/>
      </a:defRPr>
    </a:lvl8pPr>
    <a:lvl9pPr marL="2418838" algn="l" defTabSz="604710" rtl="0" eaLnBrk="1" latinLnBrk="0" hangingPunct="1">
      <a:defRPr sz="7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BB5B25-4EF4-4546-B7F2-A3328FCF509A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783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BB5B25-4EF4-4546-B7F2-A3328FCF509A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39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9931" y="706934"/>
            <a:ext cx="4319588" cy="1503857"/>
          </a:xfrm>
        </p:spPr>
        <p:txBody>
          <a:bodyPr anchor="b"/>
          <a:lstStyle>
            <a:lvl1pPr algn="ctr">
              <a:defRPr sz="2629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9931" y="2268784"/>
            <a:ext cx="4319588" cy="1042900"/>
          </a:xfrm>
        </p:spPr>
        <p:txBody>
          <a:bodyPr/>
          <a:lstStyle>
            <a:lvl1pPr marL="0" indent="0" algn="ctr">
              <a:buNone/>
              <a:defRPr sz="1052"/>
            </a:lvl1pPr>
            <a:lvl2pPr marL="200326" indent="0" algn="ctr">
              <a:buNone/>
              <a:defRPr sz="876"/>
            </a:lvl2pPr>
            <a:lvl3pPr marL="400652" indent="0" algn="ctr">
              <a:buNone/>
              <a:defRPr sz="789"/>
            </a:lvl3pPr>
            <a:lvl4pPr marL="600978" indent="0" algn="ctr">
              <a:buNone/>
              <a:defRPr sz="701"/>
            </a:lvl4pPr>
            <a:lvl5pPr marL="801304" indent="0" algn="ctr">
              <a:buNone/>
              <a:defRPr sz="701"/>
            </a:lvl5pPr>
            <a:lvl6pPr marL="1001630" indent="0" algn="ctr">
              <a:buNone/>
              <a:defRPr sz="701"/>
            </a:lvl6pPr>
            <a:lvl7pPr marL="1201956" indent="0" algn="ctr">
              <a:buNone/>
              <a:defRPr sz="701"/>
            </a:lvl7pPr>
            <a:lvl8pPr marL="1402282" indent="0" algn="ctr">
              <a:buNone/>
              <a:defRPr sz="701"/>
            </a:lvl8pPr>
            <a:lvl9pPr marL="1602608" indent="0" algn="ctr">
              <a:buNone/>
              <a:defRPr sz="701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A26-2495-483F-8FCB-A68AB853845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149FE-9EB4-4DBE-83DB-8B5DFE865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398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A26-2495-483F-8FCB-A68AB853845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149FE-9EB4-4DBE-83DB-8B5DFE865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664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21607" y="229979"/>
            <a:ext cx="1241881" cy="366065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962" y="229979"/>
            <a:ext cx="3653651" cy="36606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A26-2495-483F-8FCB-A68AB853845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149FE-9EB4-4DBE-83DB-8B5DFE865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571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A26-2495-483F-8FCB-A68AB853845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149FE-9EB4-4DBE-83DB-8B5DFE865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897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963" y="1076898"/>
            <a:ext cx="4967526" cy="1796828"/>
          </a:xfrm>
        </p:spPr>
        <p:txBody>
          <a:bodyPr anchor="b"/>
          <a:lstStyle>
            <a:lvl1pPr>
              <a:defRPr sz="2629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963" y="2890725"/>
            <a:ext cx="4967526" cy="944910"/>
          </a:xfrm>
        </p:spPr>
        <p:txBody>
          <a:bodyPr/>
          <a:lstStyle>
            <a:lvl1pPr marL="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1pPr>
            <a:lvl2pPr marL="200326" indent="0">
              <a:buNone/>
              <a:defRPr sz="876">
                <a:solidFill>
                  <a:schemeClr val="tx1">
                    <a:tint val="75000"/>
                  </a:schemeClr>
                </a:solidFill>
              </a:defRPr>
            </a:lvl2pPr>
            <a:lvl3pPr marL="400652" indent="0">
              <a:buNone/>
              <a:defRPr sz="789">
                <a:solidFill>
                  <a:schemeClr val="tx1">
                    <a:tint val="75000"/>
                  </a:schemeClr>
                </a:solidFill>
              </a:defRPr>
            </a:lvl3pPr>
            <a:lvl4pPr marL="600978" indent="0">
              <a:buNone/>
              <a:defRPr sz="701">
                <a:solidFill>
                  <a:schemeClr val="tx1">
                    <a:tint val="75000"/>
                  </a:schemeClr>
                </a:solidFill>
              </a:defRPr>
            </a:lvl4pPr>
            <a:lvl5pPr marL="801304" indent="0">
              <a:buNone/>
              <a:defRPr sz="701">
                <a:solidFill>
                  <a:schemeClr val="tx1">
                    <a:tint val="75000"/>
                  </a:schemeClr>
                </a:solidFill>
              </a:defRPr>
            </a:lvl5pPr>
            <a:lvl6pPr marL="1001630" indent="0">
              <a:buNone/>
              <a:defRPr sz="701">
                <a:solidFill>
                  <a:schemeClr val="tx1">
                    <a:tint val="75000"/>
                  </a:schemeClr>
                </a:solidFill>
              </a:defRPr>
            </a:lvl6pPr>
            <a:lvl7pPr marL="1201956" indent="0">
              <a:buNone/>
              <a:defRPr sz="701">
                <a:solidFill>
                  <a:schemeClr val="tx1">
                    <a:tint val="75000"/>
                  </a:schemeClr>
                </a:solidFill>
              </a:defRPr>
            </a:lvl7pPr>
            <a:lvl8pPr marL="1402282" indent="0">
              <a:buNone/>
              <a:defRPr sz="701">
                <a:solidFill>
                  <a:schemeClr val="tx1">
                    <a:tint val="75000"/>
                  </a:schemeClr>
                </a:solidFill>
              </a:defRPr>
            </a:lvl8pPr>
            <a:lvl9pPr marL="1602608" indent="0">
              <a:buNone/>
              <a:defRPr sz="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A26-2495-483F-8FCB-A68AB853845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149FE-9EB4-4DBE-83DB-8B5DFE865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7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963" y="1149891"/>
            <a:ext cx="2447766" cy="27407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15722" y="1149891"/>
            <a:ext cx="2447766" cy="27407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A26-2495-483F-8FCB-A68AB853845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149FE-9EB4-4DBE-83DB-8B5DFE865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639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713" y="229979"/>
            <a:ext cx="4967526" cy="83492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713" y="1058899"/>
            <a:ext cx="2436517" cy="518950"/>
          </a:xfrm>
        </p:spPr>
        <p:txBody>
          <a:bodyPr anchor="b"/>
          <a:lstStyle>
            <a:lvl1pPr marL="0" indent="0">
              <a:buNone/>
              <a:defRPr sz="1052" b="1"/>
            </a:lvl1pPr>
            <a:lvl2pPr marL="200326" indent="0">
              <a:buNone/>
              <a:defRPr sz="876" b="1"/>
            </a:lvl2pPr>
            <a:lvl3pPr marL="400652" indent="0">
              <a:buNone/>
              <a:defRPr sz="789" b="1"/>
            </a:lvl3pPr>
            <a:lvl4pPr marL="600978" indent="0">
              <a:buNone/>
              <a:defRPr sz="701" b="1"/>
            </a:lvl4pPr>
            <a:lvl5pPr marL="801304" indent="0">
              <a:buNone/>
              <a:defRPr sz="701" b="1"/>
            </a:lvl5pPr>
            <a:lvl6pPr marL="1001630" indent="0">
              <a:buNone/>
              <a:defRPr sz="701" b="1"/>
            </a:lvl6pPr>
            <a:lvl7pPr marL="1201956" indent="0">
              <a:buNone/>
              <a:defRPr sz="701" b="1"/>
            </a:lvl7pPr>
            <a:lvl8pPr marL="1402282" indent="0">
              <a:buNone/>
              <a:defRPr sz="701" b="1"/>
            </a:lvl8pPr>
            <a:lvl9pPr marL="1602608" indent="0">
              <a:buNone/>
              <a:defRPr sz="70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713" y="1577850"/>
            <a:ext cx="2436517" cy="23207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5721" y="1058899"/>
            <a:ext cx="2448517" cy="518950"/>
          </a:xfrm>
        </p:spPr>
        <p:txBody>
          <a:bodyPr anchor="b"/>
          <a:lstStyle>
            <a:lvl1pPr marL="0" indent="0">
              <a:buNone/>
              <a:defRPr sz="1052" b="1"/>
            </a:lvl1pPr>
            <a:lvl2pPr marL="200326" indent="0">
              <a:buNone/>
              <a:defRPr sz="876" b="1"/>
            </a:lvl2pPr>
            <a:lvl3pPr marL="400652" indent="0">
              <a:buNone/>
              <a:defRPr sz="789" b="1"/>
            </a:lvl3pPr>
            <a:lvl4pPr marL="600978" indent="0">
              <a:buNone/>
              <a:defRPr sz="701" b="1"/>
            </a:lvl4pPr>
            <a:lvl5pPr marL="801304" indent="0">
              <a:buNone/>
              <a:defRPr sz="701" b="1"/>
            </a:lvl5pPr>
            <a:lvl6pPr marL="1001630" indent="0">
              <a:buNone/>
              <a:defRPr sz="701" b="1"/>
            </a:lvl6pPr>
            <a:lvl7pPr marL="1201956" indent="0">
              <a:buNone/>
              <a:defRPr sz="701" b="1"/>
            </a:lvl7pPr>
            <a:lvl8pPr marL="1402282" indent="0">
              <a:buNone/>
              <a:defRPr sz="701" b="1"/>
            </a:lvl8pPr>
            <a:lvl9pPr marL="1602608" indent="0">
              <a:buNone/>
              <a:defRPr sz="70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15721" y="1577850"/>
            <a:ext cx="2448517" cy="23207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A26-2495-483F-8FCB-A68AB853845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149FE-9EB4-4DBE-83DB-8B5DFE865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993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A26-2495-483F-8FCB-A68AB853845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149FE-9EB4-4DBE-83DB-8B5DFE865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85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A26-2495-483F-8FCB-A68AB853845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149FE-9EB4-4DBE-83DB-8B5DFE865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106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713" y="287972"/>
            <a:ext cx="1857572" cy="1007904"/>
          </a:xfrm>
        </p:spPr>
        <p:txBody>
          <a:bodyPr anchor="b"/>
          <a:lstStyle>
            <a:lvl1pPr>
              <a:defRPr sz="140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8516" y="621942"/>
            <a:ext cx="2915722" cy="3069707"/>
          </a:xfrm>
        </p:spPr>
        <p:txBody>
          <a:bodyPr/>
          <a:lstStyle>
            <a:lvl1pPr>
              <a:defRPr sz="1402"/>
            </a:lvl1pPr>
            <a:lvl2pPr>
              <a:defRPr sz="1227"/>
            </a:lvl2pPr>
            <a:lvl3pPr>
              <a:defRPr sz="1052"/>
            </a:lvl3pPr>
            <a:lvl4pPr>
              <a:defRPr sz="876"/>
            </a:lvl4pPr>
            <a:lvl5pPr>
              <a:defRPr sz="876"/>
            </a:lvl5pPr>
            <a:lvl6pPr>
              <a:defRPr sz="876"/>
            </a:lvl6pPr>
            <a:lvl7pPr>
              <a:defRPr sz="876"/>
            </a:lvl7pPr>
            <a:lvl8pPr>
              <a:defRPr sz="876"/>
            </a:lvl8pPr>
            <a:lvl9pPr>
              <a:defRPr sz="87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6713" y="1295878"/>
            <a:ext cx="1857572" cy="2400771"/>
          </a:xfrm>
        </p:spPr>
        <p:txBody>
          <a:bodyPr/>
          <a:lstStyle>
            <a:lvl1pPr marL="0" indent="0">
              <a:buNone/>
              <a:defRPr sz="701"/>
            </a:lvl1pPr>
            <a:lvl2pPr marL="200326" indent="0">
              <a:buNone/>
              <a:defRPr sz="614"/>
            </a:lvl2pPr>
            <a:lvl3pPr marL="400652" indent="0">
              <a:buNone/>
              <a:defRPr sz="526"/>
            </a:lvl3pPr>
            <a:lvl4pPr marL="600978" indent="0">
              <a:buNone/>
              <a:defRPr sz="438"/>
            </a:lvl4pPr>
            <a:lvl5pPr marL="801304" indent="0">
              <a:buNone/>
              <a:defRPr sz="438"/>
            </a:lvl5pPr>
            <a:lvl6pPr marL="1001630" indent="0">
              <a:buNone/>
              <a:defRPr sz="438"/>
            </a:lvl6pPr>
            <a:lvl7pPr marL="1201956" indent="0">
              <a:buNone/>
              <a:defRPr sz="438"/>
            </a:lvl7pPr>
            <a:lvl8pPr marL="1402282" indent="0">
              <a:buNone/>
              <a:defRPr sz="438"/>
            </a:lvl8pPr>
            <a:lvl9pPr marL="1602608" indent="0">
              <a:buNone/>
              <a:defRPr sz="43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A26-2495-483F-8FCB-A68AB853845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149FE-9EB4-4DBE-83DB-8B5DFE865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0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713" y="287972"/>
            <a:ext cx="1857572" cy="1007904"/>
          </a:xfrm>
        </p:spPr>
        <p:txBody>
          <a:bodyPr anchor="b"/>
          <a:lstStyle>
            <a:lvl1pPr>
              <a:defRPr sz="140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48516" y="621942"/>
            <a:ext cx="2915722" cy="3069707"/>
          </a:xfrm>
        </p:spPr>
        <p:txBody>
          <a:bodyPr anchor="t"/>
          <a:lstStyle>
            <a:lvl1pPr marL="0" indent="0">
              <a:buNone/>
              <a:defRPr sz="1402"/>
            </a:lvl1pPr>
            <a:lvl2pPr marL="200326" indent="0">
              <a:buNone/>
              <a:defRPr sz="1227"/>
            </a:lvl2pPr>
            <a:lvl3pPr marL="400652" indent="0">
              <a:buNone/>
              <a:defRPr sz="1052"/>
            </a:lvl3pPr>
            <a:lvl4pPr marL="600978" indent="0">
              <a:buNone/>
              <a:defRPr sz="876"/>
            </a:lvl4pPr>
            <a:lvl5pPr marL="801304" indent="0">
              <a:buNone/>
              <a:defRPr sz="876"/>
            </a:lvl5pPr>
            <a:lvl6pPr marL="1001630" indent="0">
              <a:buNone/>
              <a:defRPr sz="876"/>
            </a:lvl6pPr>
            <a:lvl7pPr marL="1201956" indent="0">
              <a:buNone/>
              <a:defRPr sz="876"/>
            </a:lvl7pPr>
            <a:lvl8pPr marL="1402282" indent="0">
              <a:buNone/>
              <a:defRPr sz="876"/>
            </a:lvl8pPr>
            <a:lvl9pPr marL="1602608" indent="0">
              <a:buNone/>
              <a:defRPr sz="876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6713" y="1295878"/>
            <a:ext cx="1857572" cy="2400771"/>
          </a:xfrm>
        </p:spPr>
        <p:txBody>
          <a:bodyPr/>
          <a:lstStyle>
            <a:lvl1pPr marL="0" indent="0">
              <a:buNone/>
              <a:defRPr sz="701"/>
            </a:lvl1pPr>
            <a:lvl2pPr marL="200326" indent="0">
              <a:buNone/>
              <a:defRPr sz="614"/>
            </a:lvl2pPr>
            <a:lvl3pPr marL="400652" indent="0">
              <a:buNone/>
              <a:defRPr sz="526"/>
            </a:lvl3pPr>
            <a:lvl4pPr marL="600978" indent="0">
              <a:buNone/>
              <a:defRPr sz="438"/>
            </a:lvl4pPr>
            <a:lvl5pPr marL="801304" indent="0">
              <a:buNone/>
              <a:defRPr sz="438"/>
            </a:lvl5pPr>
            <a:lvl6pPr marL="1001630" indent="0">
              <a:buNone/>
              <a:defRPr sz="438"/>
            </a:lvl6pPr>
            <a:lvl7pPr marL="1201956" indent="0">
              <a:buNone/>
              <a:defRPr sz="438"/>
            </a:lvl7pPr>
            <a:lvl8pPr marL="1402282" indent="0">
              <a:buNone/>
              <a:defRPr sz="438"/>
            </a:lvl8pPr>
            <a:lvl9pPr marL="1602608" indent="0">
              <a:buNone/>
              <a:defRPr sz="43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A26-2495-483F-8FCB-A68AB853845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149FE-9EB4-4DBE-83DB-8B5DFE865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033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963" y="229979"/>
            <a:ext cx="4967526" cy="834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963" y="1149891"/>
            <a:ext cx="4967526" cy="274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5963" y="4003618"/>
            <a:ext cx="1295876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E2A26-2495-483F-8FCB-A68AB853845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7819" y="4003618"/>
            <a:ext cx="1943814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612" y="4003618"/>
            <a:ext cx="1295876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149FE-9EB4-4DBE-83DB-8B5DFE865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502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0652" rtl="0" eaLnBrk="1" latinLnBrk="0" hangingPunct="1">
        <a:lnSpc>
          <a:spcPct val="90000"/>
        </a:lnSpc>
        <a:spcBef>
          <a:spcPct val="0"/>
        </a:spcBef>
        <a:buNone/>
        <a:defRPr sz="19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163" indent="-100163" algn="l" defTabSz="400652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227" kern="1200">
          <a:solidFill>
            <a:schemeClr val="tx1"/>
          </a:solidFill>
          <a:latin typeface="+mn-lt"/>
          <a:ea typeface="+mn-ea"/>
          <a:cs typeface="+mn-cs"/>
        </a:defRPr>
      </a:lvl1pPr>
      <a:lvl2pPr marL="300489" indent="-100163" algn="l" defTabSz="400652" rtl="0" eaLnBrk="1" latinLnBrk="0" hangingPunct="1">
        <a:lnSpc>
          <a:spcPct val="90000"/>
        </a:lnSpc>
        <a:spcBef>
          <a:spcPts val="219"/>
        </a:spcBef>
        <a:buFont typeface="Arial" panose="020B0604020202020204" pitchFamily="34" charset="0"/>
        <a:buChar char="•"/>
        <a:defRPr sz="1052" kern="1200">
          <a:solidFill>
            <a:schemeClr val="tx1"/>
          </a:solidFill>
          <a:latin typeface="+mn-lt"/>
          <a:ea typeface="+mn-ea"/>
          <a:cs typeface="+mn-cs"/>
        </a:defRPr>
      </a:lvl2pPr>
      <a:lvl3pPr marL="500815" indent="-100163" algn="l" defTabSz="400652" rtl="0" eaLnBrk="1" latinLnBrk="0" hangingPunct="1">
        <a:lnSpc>
          <a:spcPct val="90000"/>
        </a:lnSpc>
        <a:spcBef>
          <a:spcPts val="219"/>
        </a:spcBef>
        <a:buFont typeface="Arial" panose="020B0604020202020204" pitchFamily="34" charset="0"/>
        <a:buChar char="•"/>
        <a:defRPr sz="876" kern="1200">
          <a:solidFill>
            <a:schemeClr val="tx1"/>
          </a:solidFill>
          <a:latin typeface="+mn-lt"/>
          <a:ea typeface="+mn-ea"/>
          <a:cs typeface="+mn-cs"/>
        </a:defRPr>
      </a:lvl3pPr>
      <a:lvl4pPr marL="701141" indent="-100163" algn="l" defTabSz="400652" rtl="0" eaLnBrk="1" latinLnBrk="0" hangingPunct="1">
        <a:lnSpc>
          <a:spcPct val="90000"/>
        </a:lnSpc>
        <a:spcBef>
          <a:spcPts val="219"/>
        </a:spcBef>
        <a:buFont typeface="Arial" panose="020B0604020202020204" pitchFamily="34" charset="0"/>
        <a:buChar char="•"/>
        <a:defRPr sz="789" kern="1200">
          <a:solidFill>
            <a:schemeClr val="tx1"/>
          </a:solidFill>
          <a:latin typeface="+mn-lt"/>
          <a:ea typeface="+mn-ea"/>
          <a:cs typeface="+mn-cs"/>
        </a:defRPr>
      </a:lvl4pPr>
      <a:lvl5pPr marL="901467" indent="-100163" algn="l" defTabSz="400652" rtl="0" eaLnBrk="1" latinLnBrk="0" hangingPunct="1">
        <a:lnSpc>
          <a:spcPct val="90000"/>
        </a:lnSpc>
        <a:spcBef>
          <a:spcPts val="219"/>
        </a:spcBef>
        <a:buFont typeface="Arial" panose="020B0604020202020204" pitchFamily="34" charset="0"/>
        <a:buChar char="•"/>
        <a:defRPr sz="789" kern="1200">
          <a:solidFill>
            <a:schemeClr val="tx1"/>
          </a:solidFill>
          <a:latin typeface="+mn-lt"/>
          <a:ea typeface="+mn-ea"/>
          <a:cs typeface="+mn-cs"/>
        </a:defRPr>
      </a:lvl5pPr>
      <a:lvl6pPr marL="1101794" indent="-100163" algn="l" defTabSz="400652" rtl="0" eaLnBrk="1" latinLnBrk="0" hangingPunct="1">
        <a:lnSpc>
          <a:spcPct val="90000"/>
        </a:lnSpc>
        <a:spcBef>
          <a:spcPts val="219"/>
        </a:spcBef>
        <a:buFont typeface="Arial" panose="020B0604020202020204" pitchFamily="34" charset="0"/>
        <a:buChar char="•"/>
        <a:defRPr sz="789" kern="1200">
          <a:solidFill>
            <a:schemeClr val="tx1"/>
          </a:solidFill>
          <a:latin typeface="+mn-lt"/>
          <a:ea typeface="+mn-ea"/>
          <a:cs typeface="+mn-cs"/>
        </a:defRPr>
      </a:lvl6pPr>
      <a:lvl7pPr marL="1302119" indent="-100163" algn="l" defTabSz="400652" rtl="0" eaLnBrk="1" latinLnBrk="0" hangingPunct="1">
        <a:lnSpc>
          <a:spcPct val="90000"/>
        </a:lnSpc>
        <a:spcBef>
          <a:spcPts val="219"/>
        </a:spcBef>
        <a:buFont typeface="Arial" panose="020B0604020202020204" pitchFamily="34" charset="0"/>
        <a:buChar char="•"/>
        <a:defRPr sz="789" kern="1200">
          <a:solidFill>
            <a:schemeClr val="tx1"/>
          </a:solidFill>
          <a:latin typeface="+mn-lt"/>
          <a:ea typeface="+mn-ea"/>
          <a:cs typeface="+mn-cs"/>
        </a:defRPr>
      </a:lvl7pPr>
      <a:lvl8pPr marL="1502445" indent="-100163" algn="l" defTabSz="400652" rtl="0" eaLnBrk="1" latinLnBrk="0" hangingPunct="1">
        <a:lnSpc>
          <a:spcPct val="90000"/>
        </a:lnSpc>
        <a:spcBef>
          <a:spcPts val="219"/>
        </a:spcBef>
        <a:buFont typeface="Arial" panose="020B0604020202020204" pitchFamily="34" charset="0"/>
        <a:buChar char="•"/>
        <a:defRPr sz="789" kern="1200">
          <a:solidFill>
            <a:schemeClr val="tx1"/>
          </a:solidFill>
          <a:latin typeface="+mn-lt"/>
          <a:ea typeface="+mn-ea"/>
          <a:cs typeface="+mn-cs"/>
        </a:defRPr>
      </a:lvl8pPr>
      <a:lvl9pPr marL="1702771" indent="-100163" algn="l" defTabSz="400652" rtl="0" eaLnBrk="1" latinLnBrk="0" hangingPunct="1">
        <a:lnSpc>
          <a:spcPct val="90000"/>
        </a:lnSpc>
        <a:spcBef>
          <a:spcPts val="219"/>
        </a:spcBef>
        <a:buFont typeface="Arial" panose="020B0604020202020204" pitchFamily="34" charset="0"/>
        <a:buChar char="•"/>
        <a:defRPr sz="7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0652" rtl="0" eaLnBrk="1" latinLnBrk="0" hangingPunct="1">
        <a:defRPr sz="789" kern="1200">
          <a:solidFill>
            <a:schemeClr val="tx1"/>
          </a:solidFill>
          <a:latin typeface="+mn-lt"/>
          <a:ea typeface="+mn-ea"/>
          <a:cs typeface="+mn-cs"/>
        </a:defRPr>
      </a:lvl1pPr>
      <a:lvl2pPr marL="200326" algn="l" defTabSz="400652" rtl="0" eaLnBrk="1" latinLnBrk="0" hangingPunct="1">
        <a:defRPr sz="789" kern="1200">
          <a:solidFill>
            <a:schemeClr val="tx1"/>
          </a:solidFill>
          <a:latin typeface="+mn-lt"/>
          <a:ea typeface="+mn-ea"/>
          <a:cs typeface="+mn-cs"/>
        </a:defRPr>
      </a:lvl2pPr>
      <a:lvl3pPr marL="400652" algn="l" defTabSz="400652" rtl="0" eaLnBrk="1" latinLnBrk="0" hangingPunct="1">
        <a:defRPr sz="789" kern="1200">
          <a:solidFill>
            <a:schemeClr val="tx1"/>
          </a:solidFill>
          <a:latin typeface="+mn-lt"/>
          <a:ea typeface="+mn-ea"/>
          <a:cs typeface="+mn-cs"/>
        </a:defRPr>
      </a:lvl3pPr>
      <a:lvl4pPr marL="600978" algn="l" defTabSz="400652" rtl="0" eaLnBrk="1" latinLnBrk="0" hangingPunct="1">
        <a:defRPr sz="789" kern="1200">
          <a:solidFill>
            <a:schemeClr val="tx1"/>
          </a:solidFill>
          <a:latin typeface="+mn-lt"/>
          <a:ea typeface="+mn-ea"/>
          <a:cs typeface="+mn-cs"/>
        </a:defRPr>
      </a:lvl4pPr>
      <a:lvl5pPr marL="801304" algn="l" defTabSz="400652" rtl="0" eaLnBrk="1" latinLnBrk="0" hangingPunct="1">
        <a:defRPr sz="789" kern="1200">
          <a:solidFill>
            <a:schemeClr val="tx1"/>
          </a:solidFill>
          <a:latin typeface="+mn-lt"/>
          <a:ea typeface="+mn-ea"/>
          <a:cs typeface="+mn-cs"/>
        </a:defRPr>
      </a:lvl5pPr>
      <a:lvl6pPr marL="1001630" algn="l" defTabSz="400652" rtl="0" eaLnBrk="1" latinLnBrk="0" hangingPunct="1">
        <a:defRPr sz="789" kern="1200">
          <a:solidFill>
            <a:schemeClr val="tx1"/>
          </a:solidFill>
          <a:latin typeface="+mn-lt"/>
          <a:ea typeface="+mn-ea"/>
          <a:cs typeface="+mn-cs"/>
        </a:defRPr>
      </a:lvl6pPr>
      <a:lvl7pPr marL="1201956" algn="l" defTabSz="400652" rtl="0" eaLnBrk="1" latinLnBrk="0" hangingPunct="1">
        <a:defRPr sz="789" kern="1200">
          <a:solidFill>
            <a:schemeClr val="tx1"/>
          </a:solidFill>
          <a:latin typeface="+mn-lt"/>
          <a:ea typeface="+mn-ea"/>
          <a:cs typeface="+mn-cs"/>
        </a:defRPr>
      </a:lvl7pPr>
      <a:lvl8pPr marL="1402282" algn="l" defTabSz="400652" rtl="0" eaLnBrk="1" latinLnBrk="0" hangingPunct="1">
        <a:defRPr sz="789" kern="1200">
          <a:solidFill>
            <a:schemeClr val="tx1"/>
          </a:solidFill>
          <a:latin typeface="+mn-lt"/>
          <a:ea typeface="+mn-ea"/>
          <a:cs typeface="+mn-cs"/>
        </a:defRPr>
      </a:lvl8pPr>
      <a:lvl9pPr marL="1602608" algn="l" defTabSz="400652" rtl="0" eaLnBrk="1" latinLnBrk="0" hangingPunct="1">
        <a:defRPr sz="7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BC3FA"/>
            </a:gs>
            <a:gs pos="76000">
              <a:srgbClr val="6F4EF4"/>
            </a:gs>
            <a:gs pos="10000">
              <a:srgbClr val="B3A4F9"/>
            </a:gs>
            <a:gs pos="30000">
              <a:srgbClr val="6F4EF4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0" y="200723"/>
            <a:ext cx="5689600" cy="619739"/>
          </a:xfrm>
          <a:prstGeom prst="roundRect">
            <a:avLst/>
          </a:prstGeom>
        </p:spPr>
        <p:txBody>
          <a:bodyPr vert="horz" lIns="63601" tIns="31801" rIns="63601" bIns="31801" rtlCol="0" anchor="ctr">
            <a:noAutofit/>
          </a:bodyPr>
          <a:lstStyle>
            <a:lvl1pPr algn="ctr" defTabSz="57598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7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100" b="1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Министерство сельского хозяйства и продовольствия Хабаровского края.</a:t>
            </a:r>
            <a:r>
              <a:rPr lang="ru-RU" sz="1100" dirty="0">
                <a:solidFill>
                  <a:srgbClr val="CAC2FA"/>
                </a:solidFill>
                <a:latin typeface="+mn-lt"/>
                <a:ea typeface="Tahoma" panose="020B0604030504040204" pitchFamily="34" charset="0"/>
                <a:cs typeface="Arial" panose="020B0604020202020204" pitchFamily="34" charset="0"/>
              </a:rPr>
              <a:t/>
            </a:r>
            <a:br>
              <a:rPr lang="ru-RU" sz="1100" dirty="0">
                <a:solidFill>
                  <a:srgbClr val="CAC2FA"/>
                </a:solidFill>
                <a:latin typeface="+mn-lt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ru-RU" sz="1200" b="1" dirty="0" smtClean="0">
                <a:solidFill>
                  <a:prstClr val="white"/>
                </a:solidFill>
                <a:latin typeface="+mn-lt"/>
                <a:ea typeface="Tahoma" panose="020B0604030504040204" pitchFamily="34" charset="0"/>
                <a:cs typeface="Arial" panose="020B0604020202020204" pitchFamily="34" charset="0"/>
              </a:rPr>
              <a:t>Управление по развитию </a:t>
            </a:r>
            <a:r>
              <a:rPr lang="ru-RU" sz="1200" b="1" dirty="0" smtClean="0">
                <a:solidFill>
                  <a:prstClr val="white"/>
                </a:solidFill>
                <a:latin typeface="+mn-lt"/>
                <a:ea typeface="Tahoma" panose="020B0604030504040204" pitchFamily="34" charset="0"/>
                <a:cs typeface="Arial" panose="020B0604020202020204" pitchFamily="34" charset="0"/>
              </a:rPr>
              <a:t>агропромышленного комплекса</a:t>
            </a:r>
            <a:r>
              <a:rPr lang="ru-RU" sz="1200" b="1" dirty="0" smtClean="0">
                <a:solidFill>
                  <a:prstClr val="white"/>
                </a:solidFill>
                <a:latin typeface="+mn-lt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smtClean="0">
                <a:solidFill>
                  <a:prstClr val="white"/>
                </a:solidFill>
                <a:latin typeface="+mn-lt"/>
                <a:ea typeface="Tahoma" panose="020B0604030504040204" pitchFamily="34" charset="0"/>
                <a:cs typeface="Arial" panose="020B0604020202020204" pitchFamily="34" charset="0"/>
              </a:rPr>
              <a:t>и племенной работы</a:t>
            </a:r>
            <a:endParaRPr lang="ru-RU" sz="1100" b="1" dirty="0">
              <a:solidFill>
                <a:prstClr val="white"/>
              </a:solidFill>
              <a:latin typeface="+mn-lt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3168" y="914509"/>
            <a:ext cx="5500572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900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- обеспечивает реализацию ведомственного проекта </a:t>
            </a:r>
            <a:r>
              <a:rPr lang="ru-RU" sz="900" dirty="0" smtClean="0">
                <a:solidFill>
                  <a:schemeClr val="bg1"/>
                </a:solidFill>
              </a:rPr>
              <a:t>"Создание </a:t>
            </a:r>
            <a:r>
              <a:rPr lang="ru-RU" sz="900" dirty="0">
                <a:solidFill>
                  <a:schemeClr val="bg1"/>
                </a:solidFill>
              </a:rPr>
              <a:t>условий для устойчивого развития агропромышленного комплекса" государственной </a:t>
            </a:r>
            <a:r>
              <a:rPr lang="ru-RU" sz="900" dirty="0" smtClean="0">
                <a:solidFill>
                  <a:schemeClr val="bg1"/>
                </a:solidFill>
              </a:rPr>
              <a:t>программы Хабаровского </a:t>
            </a:r>
            <a:r>
              <a:rPr lang="ru-RU" sz="900" dirty="0">
                <a:solidFill>
                  <a:schemeClr val="bg1"/>
                </a:solidFill>
              </a:rPr>
              <a:t>края "Развитие сельского хозяйства и регулирование рынков сельскохозяйственной продукции, сырья и продовольствия </a:t>
            </a:r>
            <a:r>
              <a:rPr lang="ru-RU" sz="900" dirty="0" smtClean="0">
                <a:solidFill>
                  <a:schemeClr val="bg1"/>
                </a:solidFill>
              </a:rPr>
              <a:t/>
            </a:r>
            <a:br>
              <a:rPr lang="ru-RU" sz="900" dirty="0" smtClean="0">
                <a:solidFill>
                  <a:schemeClr val="bg1"/>
                </a:solidFill>
              </a:rPr>
            </a:br>
            <a:r>
              <a:rPr lang="ru-RU" sz="900" dirty="0" smtClean="0">
                <a:solidFill>
                  <a:schemeClr val="bg1"/>
                </a:solidFill>
              </a:rPr>
              <a:t>в </a:t>
            </a:r>
            <a:r>
              <a:rPr lang="ru-RU" sz="900" dirty="0">
                <a:solidFill>
                  <a:schemeClr val="bg1"/>
                </a:solidFill>
              </a:rPr>
              <a:t>Хабаровском крае", утвержденной постановлением Правительства Хабаровского края от 17 августа 2012 г. </a:t>
            </a:r>
            <a:r>
              <a:rPr lang="ru-RU" sz="900" dirty="0" smtClean="0">
                <a:solidFill>
                  <a:schemeClr val="bg1"/>
                </a:solidFill>
              </a:rPr>
              <a:t>№ 277-пр;</a:t>
            </a:r>
          </a:p>
          <a:p>
            <a:pPr algn="just"/>
            <a:r>
              <a:rPr lang="ru-RU" sz="900" dirty="0" smtClean="0">
                <a:solidFill>
                  <a:schemeClr val="bg1"/>
                </a:solidFill>
              </a:rPr>
              <a:t>-</a:t>
            </a:r>
            <a:r>
              <a:rPr lang="ru-RU" sz="900" dirty="0">
                <a:solidFill>
                  <a:schemeClr val="bg1"/>
                </a:solidFill>
              </a:rPr>
              <a:t> </a:t>
            </a:r>
            <a:r>
              <a:rPr lang="ru-RU" sz="900" dirty="0" smtClean="0">
                <a:solidFill>
                  <a:schemeClr val="bg1"/>
                </a:solidFill>
              </a:rPr>
              <a:t>обеспечивает реализацию </a:t>
            </a:r>
            <a:r>
              <a:rPr lang="ru-RU" sz="900" dirty="0">
                <a:solidFill>
                  <a:schemeClr val="bg1"/>
                </a:solidFill>
              </a:rPr>
              <a:t>на территории края </a:t>
            </a:r>
            <a:r>
              <a:rPr lang="ru-RU" sz="900" dirty="0" smtClean="0">
                <a:solidFill>
                  <a:schemeClr val="bg1"/>
                </a:solidFill>
              </a:rPr>
              <a:t>государственной политики </a:t>
            </a:r>
            <a:r>
              <a:rPr lang="ru-RU" sz="900" dirty="0">
                <a:solidFill>
                  <a:schemeClr val="bg1"/>
                </a:solidFill>
              </a:rPr>
              <a:t>в части обеспечения комплексного развития на территории края сельскохозяйственного производства, включая растениеводство, </a:t>
            </a:r>
            <a:r>
              <a:rPr lang="ru-RU" sz="900" dirty="0" smtClean="0">
                <a:solidFill>
                  <a:schemeClr val="bg1"/>
                </a:solidFill>
              </a:rPr>
              <a:t>животноводство (в том числе племенное животноводство);</a:t>
            </a:r>
          </a:p>
          <a:p>
            <a:pPr algn="just"/>
            <a:r>
              <a:rPr lang="ru-RU" sz="900" dirty="0" smtClean="0">
                <a:solidFill>
                  <a:schemeClr val="bg1"/>
                </a:solidFill>
              </a:rPr>
              <a:t>- </a:t>
            </a:r>
            <a:r>
              <a:rPr lang="ru-RU" sz="900" dirty="0">
                <a:solidFill>
                  <a:schemeClr val="bg1"/>
                </a:solidFill>
              </a:rPr>
              <a:t>о</a:t>
            </a:r>
            <a:r>
              <a:rPr lang="ru-RU" sz="900" dirty="0" smtClean="0">
                <a:solidFill>
                  <a:schemeClr val="bg1"/>
                </a:solidFill>
              </a:rPr>
              <a:t>существляет </a:t>
            </a:r>
            <a:r>
              <a:rPr lang="ru-RU" sz="900" dirty="0">
                <a:solidFill>
                  <a:schemeClr val="bg1"/>
                </a:solidFill>
              </a:rPr>
              <a:t>поддержку сельскохозяйственного </a:t>
            </a:r>
            <a:r>
              <a:rPr lang="ru-RU" sz="900" dirty="0" smtClean="0">
                <a:solidFill>
                  <a:schemeClr val="bg1"/>
                </a:solidFill>
              </a:rPr>
              <a:t>производства;</a:t>
            </a:r>
          </a:p>
          <a:p>
            <a:pPr algn="just"/>
            <a:r>
              <a:rPr lang="ru-RU" sz="900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- координирует </a:t>
            </a:r>
            <a:r>
              <a:rPr lang="ru-RU" sz="900" dirty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работу организаций по увеличению объемов производства </a:t>
            </a:r>
            <a:r>
              <a:rPr lang="ru-RU" sz="900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продукции;  </a:t>
            </a:r>
          </a:p>
          <a:p>
            <a:pPr algn="just"/>
            <a:r>
              <a:rPr lang="ru-RU" sz="900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- участвует в обеспечении продовольственной безопасности</a:t>
            </a:r>
            <a:endParaRPr lang="ru-RU" sz="900" dirty="0">
              <a:solidFill>
                <a:prstClr val="white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97340" y="820462"/>
            <a:ext cx="3631655" cy="0"/>
          </a:xfrm>
          <a:prstGeom prst="line">
            <a:avLst/>
          </a:prstGeom>
          <a:ln w="12700">
            <a:solidFill>
              <a:srgbClr val="BDFE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223411" y="2829025"/>
            <a:ext cx="5242777" cy="1370317"/>
          </a:xfrm>
          <a:prstGeom prst="rect">
            <a:avLst/>
          </a:prstGeom>
          <a:solidFill>
            <a:srgbClr val="6F4EF4"/>
          </a:solidFill>
          <a:ln>
            <a:solidFill>
              <a:srgbClr val="CAC2FA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77409" y="2575066"/>
            <a:ext cx="256512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Твои возможности </a:t>
            </a:r>
            <a:r>
              <a:rPr lang="ru-RU" sz="1000" b="1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здесь</a:t>
            </a:r>
            <a:r>
              <a:rPr lang="ru-RU" sz="1000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 при прохождении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53616" y="2829025"/>
            <a:ext cx="64758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Практики</a:t>
            </a:r>
            <a:endParaRPr lang="ru-RU" sz="1100" dirty="0">
              <a:solidFill>
                <a:prstClr val="black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772007" y="2821287"/>
            <a:ext cx="77938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00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Стажировки</a:t>
            </a:r>
            <a:endParaRPr lang="ru-RU" sz="1100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1383" y="2983765"/>
            <a:ext cx="2592071" cy="1361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ts val="1100"/>
              </a:lnSpc>
              <a:buClr>
                <a:srgbClr val="BDFE63"/>
              </a:buClr>
              <a:buFont typeface="Wingdings" panose="05000000000000000000" pitchFamily="2" charset="2"/>
              <a:buChar char="Ø"/>
            </a:pPr>
            <a:r>
              <a:rPr lang="ru-RU" sz="700" dirty="0" smtClean="0">
                <a:solidFill>
                  <a:schemeClr val="bg1"/>
                </a:solidFill>
              </a:rPr>
              <a:t>Ознакомиться с основами государственной аграрной политики, реализуемой на территории края</a:t>
            </a:r>
          </a:p>
          <a:p>
            <a:pPr marL="171450" indent="-171450">
              <a:lnSpc>
                <a:spcPts val="1100"/>
              </a:lnSpc>
              <a:buClr>
                <a:srgbClr val="BDFE63"/>
              </a:buClr>
              <a:buFont typeface="Wingdings" panose="05000000000000000000" pitchFamily="2" charset="2"/>
              <a:buChar char="Ø"/>
            </a:pPr>
            <a:r>
              <a:rPr lang="ru-RU" sz="700" dirty="0" smtClean="0">
                <a:solidFill>
                  <a:schemeClr val="bg1"/>
                </a:solidFill>
              </a:rPr>
              <a:t> </a:t>
            </a:r>
            <a:r>
              <a:rPr lang="ru-RU" sz="700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Ознакомиться с нормативными правовыми актами</a:t>
            </a:r>
            <a:r>
              <a:rPr lang="ru-RU" sz="700" dirty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, регулирующими </a:t>
            </a:r>
            <a:r>
              <a:rPr lang="ru-RU" sz="700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вопросы отрасли растениеводства и животноводства</a:t>
            </a:r>
          </a:p>
          <a:p>
            <a:pPr marL="171450" indent="-171450">
              <a:lnSpc>
                <a:spcPts val="1100"/>
              </a:lnSpc>
              <a:buClr>
                <a:srgbClr val="BDFE63"/>
              </a:buClr>
              <a:buFont typeface="Wingdings" panose="05000000000000000000" pitchFamily="2" charset="2"/>
              <a:buChar char="Ø"/>
            </a:pPr>
            <a:r>
              <a:rPr lang="ru-RU" sz="700" dirty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Получить представление о работе региональных предприятий сельскохозяйственного </a:t>
            </a:r>
            <a:r>
              <a:rPr lang="ru-RU" sz="700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производства</a:t>
            </a:r>
          </a:p>
          <a:p>
            <a:pPr marL="171450" indent="-171450">
              <a:lnSpc>
                <a:spcPts val="1100"/>
              </a:lnSpc>
              <a:buClr>
                <a:srgbClr val="BDFE63"/>
              </a:buClr>
              <a:buFont typeface="Wingdings" panose="05000000000000000000" pitchFamily="2" charset="2"/>
              <a:buChar char="Ø"/>
            </a:pPr>
            <a:endParaRPr lang="ru-RU" sz="700" dirty="0">
              <a:solidFill>
                <a:prstClr val="white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ts val="1100"/>
              </a:lnSpc>
              <a:buClr>
                <a:srgbClr val="BDFE63"/>
              </a:buClr>
              <a:buFont typeface="Wingdings" panose="05000000000000000000" pitchFamily="2" charset="2"/>
              <a:buChar char="Ø"/>
            </a:pPr>
            <a:endParaRPr lang="ru-RU" sz="1100" dirty="0">
              <a:solidFill>
                <a:prstClr val="black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659972" y="2983765"/>
            <a:ext cx="2578962" cy="1361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ts val="1100"/>
              </a:lnSpc>
              <a:buClr>
                <a:srgbClr val="BDFE63"/>
              </a:buClr>
              <a:buFont typeface="Wingdings" panose="05000000000000000000" pitchFamily="2" charset="2"/>
              <a:buChar char="Ø"/>
            </a:pPr>
            <a:r>
              <a:rPr lang="ru-RU" sz="700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Применить</a:t>
            </a:r>
            <a:r>
              <a:rPr lang="ru-RU" sz="700" b="1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700" dirty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знания основных </a:t>
            </a:r>
            <a:r>
              <a:rPr lang="ru-RU" sz="700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положений законодательства на практике</a:t>
            </a:r>
          </a:p>
          <a:p>
            <a:pPr marL="171450" indent="-171450">
              <a:lnSpc>
                <a:spcPts val="1100"/>
              </a:lnSpc>
              <a:buClr>
                <a:srgbClr val="BDFE63"/>
              </a:buClr>
              <a:buFont typeface="Wingdings" panose="05000000000000000000" pitchFamily="2" charset="2"/>
              <a:buChar char="Ø"/>
            </a:pPr>
            <a:r>
              <a:rPr lang="ru-RU" sz="700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Получить навыки работы с документами</a:t>
            </a:r>
          </a:p>
          <a:p>
            <a:pPr marL="171450" indent="-171450">
              <a:lnSpc>
                <a:spcPts val="1100"/>
              </a:lnSpc>
              <a:buClr>
                <a:srgbClr val="BDFE63"/>
              </a:buClr>
              <a:buFont typeface="Wingdings" panose="05000000000000000000" pitchFamily="2" charset="2"/>
              <a:buChar char="Ø"/>
            </a:pPr>
            <a:r>
              <a:rPr lang="ru-RU" sz="700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Получить навыки работы в федеральных государственных информационных системах</a:t>
            </a:r>
          </a:p>
          <a:p>
            <a:pPr marL="171450" indent="-171450">
              <a:lnSpc>
                <a:spcPts val="1100"/>
              </a:lnSpc>
              <a:buClr>
                <a:srgbClr val="BDFE63"/>
              </a:buClr>
              <a:buFont typeface="Wingdings" panose="05000000000000000000" pitchFamily="2" charset="2"/>
              <a:buChar char="Ø"/>
            </a:pPr>
            <a:r>
              <a:rPr lang="ru-RU" sz="700" dirty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Получить навыки подготовки  мероприятий регионального уровня (ярмарки, выставки, семинары, совещания, круглые столы, конкурсы и т.д.)</a:t>
            </a:r>
          </a:p>
          <a:p>
            <a:pPr marL="171450" indent="-171450">
              <a:lnSpc>
                <a:spcPts val="1100"/>
              </a:lnSpc>
              <a:buClr>
                <a:srgbClr val="BDFE63"/>
              </a:buClr>
              <a:buFont typeface="Wingdings" panose="05000000000000000000" pitchFamily="2" charset="2"/>
              <a:buChar char="Ø"/>
            </a:pPr>
            <a:endParaRPr lang="ru-RU" sz="700" dirty="0" smtClean="0">
              <a:solidFill>
                <a:prstClr val="white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9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BC3FA"/>
            </a:gs>
            <a:gs pos="76000">
              <a:srgbClr val="6F4EF4"/>
            </a:gs>
            <a:gs pos="10000">
              <a:srgbClr val="B3A4F9"/>
            </a:gs>
            <a:gs pos="30000">
              <a:srgbClr val="6F4EF4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Овал 31"/>
          <p:cNvSpPr/>
          <p:nvPr/>
        </p:nvSpPr>
        <p:spPr>
          <a:xfrm rot="20952573">
            <a:off x="4032705" y="148035"/>
            <a:ext cx="755365" cy="790942"/>
          </a:xfrm>
          <a:prstGeom prst="ellipse">
            <a:avLst/>
          </a:prstGeom>
          <a:solidFill>
            <a:srgbClr val="FF99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perspectiveContrastingRightFacing">
              <a:rot lat="433617" lon="20775722" rev="497351"/>
            </a:camera>
            <a:lightRig rig="soft" dir="t"/>
          </a:scene3d>
          <a:sp3d extrusionH="38100"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600" dirty="0">
              <a:solidFill>
                <a:srgbClr val="002060"/>
              </a:solidFill>
              <a:latin typeface="Haval Light" pitchFamily="50" charset="-52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938977"/>
            <a:ext cx="3631655" cy="0"/>
          </a:xfrm>
          <a:prstGeom prst="line">
            <a:avLst/>
          </a:prstGeom>
          <a:ln w="12700">
            <a:solidFill>
              <a:srgbClr val="BDFE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Заголовок 1"/>
          <p:cNvSpPr txBox="1">
            <a:spLocks/>
          </p:cNvSpPr>
          <p:nvPr/>
        </p:nvSpPr>
        <p:spPr>
          <a:xfrm>
            <a:off x="48438" y="331061"/>
            <a:ext cx="3724181" cy="676427"/>
          </a:xfrm>
          <a:prstGeom prst="roundRect">
            <a:avLst/>
          </a:prstGeom>
        </p:spPr>
        <p:txBody>
          <a:bodyPr vert="horz" lIns="63601" tIns="31801" rIns="63601" bIns="31801" rtlCol="0" anchor="ctr">
            <a:noAutofit/>
          </a:bodyPr>
          <a:lstStyle>
            <a:lvl1pPr algn="ctr" defTabSz="57598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7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200" b="1" dirty="0" smtClean="0">
                <a:solidFill>
                  <a:prstClr val="white"/>
                </a:solidFill>
                <a:latin typeface="+mn-lt"/>
                <a:ea typeface="Tahoma" panose="020B0604030504040204" pitchFamily="34" charset="0"/>
                <a:cs typeface="Arial" panose="020B0604020202020204" pitchFamily="34" charset="0"/>
              </a:rPr>
              <a:t>Какие специалисты востребованы в управлении по развитию </a:t>
            </a:r>
            <a:r>
              <a:rPr lang="ru-RU" sz="1200" b="1" dirty="0" smtClean="0">
                <a:solidFill>
                  <a:prstClr val="white"/>
                </a:solidFill>
                <a:latin typeface="+mn-lt"/>
                <a:ea typeface="Tahoma" panose="020B0604030504040204" pitchFamily="34" charset="0"/>
                <a:cs typeface="Arial" panose="020B0604020202020204" pitchFamily="34" charset="0"/>
              </a:rPr>
              <a:t>агропромышленного комплекса </a:t>
            </a:r>
            <a:r>
              <a:rPr lang="ru-RU" sz="1200" b="1" dirty="0" smtClean="0">
                <a:solidFill>
                  <a:prstClr val="white"/>
                </a:solidFill>
                <a:latin typeface="+mn-lt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smtClean="0">
                <a:solidFill>
                  <a:prstClr val="white"/>
                </a:solidFill>
                <a:latin typeface="+mn-lt"/>
                <a:ea typeface="Tahoma" panose="020B0604030504040204" pitchFamily="34" charset="0"/>
                <a:cs typeface="Arial" panose="020B0604020202020204" pitchFamily="34" charset="0"/>
              </a:rPr>
              <a:t>и племенной работы министерства сельского хозяйства и продовольствия Хабаровского края</a:t>
            </a:r>
            <a:endParaRPr lang="ru-RU" sz="1200" b="1" dirty="0">
              <a:solidFill>
                <a:prstClr val="white"/>
              </a:solidFill>
              <a:latin typeface="+mn-lt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ru-RU" sz="1200" b="1" dirty="0">
              <a:solidFill>
                <a:prstClr val="white"/>
              </a:solidFill>
              <a:latin typeface="+mn-lt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8772" y="989051"/>
            <a:ext cx="4848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 smtClean="0">
                <a:solidFill>
                  <a:srgbClr val="BDFE63"/>
                </a:solidFill>
                <a:ea typeface="Tahoma" panose="020B0604030504040204" pitchFamily="34" charset="0"/>
                <a:cs typeface="Arial" panose="020B0604020202020204" pitchFamily="34" charset="0"/>
              </a:rPr>
              <a:t>имеющие </a:t>
            </a:r>
            <a:r>
              <a:rPr lang="ru-RU" sz="1100" b="1" u="sng" dirty="0" smtClean="0">
                <a:solidFill>
                  <a:srgbClr val="BDFE63"/>
                </a:solidFill>
                <a:ea typeface="Tahoma" panose="020B0604030504040204" pitchFamily="34" charset="0"/>
                <a:cs typeface="Arial" panose="020B0604020202020204" pitchFamily="34" charset="0"/>
              </a:rPr>
              <a:t>высшее</a:t>
            </a:r>
            <a:r>
              <a:rPr lang="ru-RU" sz="1100" b="1" dirty="0" smtClean="0">
                <a:solidFill>
                  <a:srgbClr val="BDFE63"/>
                </a:solidFill>
                <a:ea typeface="Tahoma" panose="020B0604030504040204" pitchFamily="34" charset="0"/>
                <a:cs typeface="Arial" panose="020B0604020202020204" pitchFamily="34" charset="0"/>
              </a:rPr>
              <a:t> образование по специальностям, направлениям подготовки</a:t>
            </a:r>
            <a:endParaRPr lang="ru-RU" b="1" dirty="0">
              <a:solidFill>
                <a:srgbClr val="BDFE63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8772" y="1483684"/>
            <a:ext cx="3081117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BDFE63"/>
              </a:buClr>
              <a:tabLst>
                <a:tab pos="177800" algn="l"/>
              </a:tabLst>
            </a:pPr>
            <a:r>
              <a:rPr lang="ru-RU" sz="1000" dirty="0" smtClean="0">
                <a:solidFill>
                  <a:schemeClr val="bg1"/>
                </a:solidFill>
              </a:rPr>
              <a:t>4.35.02.05</a:t>
            </a:r>
          </a:p>
          <a:p>
            <a:pPr>
              <a:lnSpc>
                <a:spcPct val="150000"/>
              </a:lnSpc>
              <a:buClr>
                <a:srgbClr val="BDFE63"/>
              </a:buClr>
              <a:tabLst>
                <a:tab pos="177800" algn="l"/>
              </a:tabLst>
            </a:pPr>
            <a:r>
              <a:rPr lang="ru-RU" sz="1000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Агрономия</a:t>
            </a:r>
          </a:p>
          <a:p>
            <a:pPr>
              <a:lnSpc>
                <a:spcPct val="150000"/>
              </a:lnSpc>
              <a:buClr>
                <a:srgbClr val="BDFE63"/>
              </a:buClr>
              <a:tabLst>
                <a:tab pos="177800" algn="l"/>
              </a:tabLst>
            </a:pPr>
            <a:r>
              <a:rPr lang="ru-RU" sz="1000" dirty="0" smtClean="0">
                <a:solidFill>
                  <a:schemeClr val="bg1"/>
                </a:solidFill>
              </a:rPr>
              <a:t>4.36.03.02</a:t>
            </a:r>
          </a:p>
          <a:p>
            <a:pPr>
              <a:lnSpc>
                <a:spcPct val="150000"/>
              </a:lnSpc>
              <a:buClr>
                <a:srgbClr val="BDFE63"/>
              </a:buClr>
              <a:tabLst>
                <a:tab pos="177800" algn="l"/>
              </a:tabLst>
            </a:pPr>
            <a:r>
              <a:rPr lang="ru-RU" sz="1000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Зоотехния</a:t>
            </a:r>
          </a:p>
          <a:p>
            <a:pPr>
              <a:lnSpc>
                <a:spcPct val="150000"/>
              </a:lnSpc>
              <a:buClr>
                <a:srgbClr val="BDFE63"/>
              </a:buClr>
              <a:tabLst>
                <a:tab pos="177800" algn="l"/>
              </a:tabLst>
            </a:pPr>
            <a:r>
              <a:rPr lang="ru-RU" sz="1000" dirty="0" smtClean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5.40.00.00</a:t>
            </a:r>
            <a:endParaRPr lang="ru-RU" sz="1000" dirty="0">
              <a:solidFill>
                <a:prstClr val="white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Clr>
                <a:srgbClr val="BDFE63"/>
              </a:buClr>
              <a:tabLst>
                <a:tab pos="177800" algn="l"/>
              </a:tabLst>
            </a:pPr>
            <a:r>
              <a:rPr lang="ru-RU" sz="1000" dirty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Юриспруденция</a:t>
            </a:r>
          </a:p>
          <a:p>
            <a:pPr>
              <a:lnSpc>
                <a:spcPct val="150000"/>
              </a:lnSpc>
              <a:buClr>
                <a:srgbClr val="BDFE63"/>
              </a:buClr>
              <a:tabLst>
                <a:tab pos="177800" algn="l"/>
              </a:tabLst>
            </a:pPr>
            <a:r>
              <a:rPr lang="ru-RU" sz="1000" dirty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5.38.03.04</a:t>
            </a:r>
          </a:p>
          <a:p>
            <a:pPr>
              <a:lnSpc>
                <a:spcPct val="150000"/>
              </a:lnSpc>
              <a:buClr>
                <a:srgbClr val="BDFE63"/>
              </a:buClr>
              <a:tabLst>
                <a:tab pos="177800" algn="l"/>
              </a:tabLst>
            </a:pPr>
            <a:r>
              <a:rPr lang="ru-RU" sz="1000" dirty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Государственное и муниципальное управление</a:t>
            </a:r>
          </a:p>
          <a:p>
            <a:pPr>
              <a:lnSpc>
                <a:spcPct val="150000"/>
              </a:lnSpc>
              <a:buClr>
                <a:srgbClr val="BDFE63"/>
              </a:buClr>
              <a:tabLst>
                <a:tab pos="177800" algn="l"/>
              </a:tabLst>
            </a:pPr>
            <a:r>
              <a:rPr lang="ru-RU" sz="1000" dirty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5.38.00.00</a:t>
            </a:r>
          </a:p>
          <a:p>
            <a:pPr>
              <a:lnSpc>
                <a:spcPct val="150000"/>
              </a:lnSpc>
              <a:buClr>
                <a:srgbClr val="BDFE63"/>
              </a:buClr>
              <a:tabLst>
                <a:tab pos="177800" algn="l"/>
              </a:tabLst>
            </a:pPr>
            <a:r>
              <a:rPr lang="ru-RU" sz="1000" dirty="0">
                <a:solidFill>
                  <a:prstClr val="white"/>
                </a:solidFill>
                <a:ea typeface="Tahoma" panose="020B0604030504040204" pitchFamily="34" charset="0"/>
                <a:cs typeface="Arial" panose="020B0604020202020204" pitchFamily="34" charset="0"/>
              </a:rPr>
              <a:t>Экономика и управление</a:t>
            </a:r>
          </a:p>
          <a:p>
            <a:pPr>
              <a:lnSpc>
                <a:spcPct val="150000"/>
              </a:lnSpc>
              <a:buClr>
                <a:srgbClr val="BDFE63"/>
              </a:buClr>
              <a:tabLst>
                <a:tab pos="177800" algn="l"/>
              </a:tabLst>
            </a:pPr>
            <a:endParaRPr lang="ru-RU" sz="1000" dirty="0" smtClean="0">
              <a:solidFill>
                <a:prstClr val="white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 rot="556700">
            <a:off x="4424471" y="116257"/>
            <a:ext cx="1247368" cy="1245251"/>
          </a:xfrm>
          <a:prstGeom prst="ellipse">
            <a:avLst/>
          </a:prstGeom>
          <a:solidFill>
            <a:srgbClr val="E4FE6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ContrastingRightFacing">
              <a:rot lat="513181" lon="20175308" rev="414720"/>
            </a:camera>
            <a:lightRig rig="soft" dir="t"/>
          </a:scene3d>
          <a:sp3d extrusionH="38100"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>
                <a:solidFill>
                  <a:srgbClr val="002060"/>
                </a:solidFill>
                <a:latin typeface="Haval Light" pitchFamily="50" charset="-52"/>
              </a:rPr>
              <a:t>?</a:t>
            </a:r>
          </a:p>
        </p:txBody>
      </p:sp>
      <p:sp>
        <p:nvSpPr>
          <p:cNvPr id="31" name="Овал 30"/>
          <p:cNvSpPr/>
          <p:nvPr/>
        </p:nvSpPr>
        <p:spPr>
          <a:xfrm rot="20342488">
            <a:off x="5129062" y="1040262"/>
            <a:ext cx="500278" cy="544910"/>
          </a:xfrm>
          <a:prstGeom prst="ellipse">
            <a:avLst/>
          </a:prstGeom>
          <a:solidFill>
            <a:srgbClr val="FE60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perspectiveContrastingRightFacing">
              <a:rot lat="21306812" lon="1566285" rev="20483968"/>
            </a:camera>
            <a:lightRig rig="soft" dir="t"/>
          </a:scene3d>
          <a:sp3d extrusionH="38100"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987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Тема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1744</TotalTime>
  <Words>165</Words>
  <Application>Microsoft Office PowerPoint</Application>
  <PresentationFormat>Произвольный</PresentationFormat>
  <Paragraphs>31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Haval Light</vt:lpstr>
      <vt:lpstr>Tahoma</vt:lpstr>
      <vt:lpstr>Wingdings</vt:lpstr>
      <vt:lpstr>Тема Office</vt:lpstr>
      <vt:lpstr>Презентация PowerPoint</vt:lpstr>
      <vt:lpstr>Презентация PowerPoint</vt:lpstr>
    </vt:vector>
  </TitlesOfParts>
  <Company>Миистерство финансов Хабаровского края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Тарасханова Марина Булатовна</dc:creator>
  <cp:lastModifiedBy>Кутепова Светлана Сергеевна</cp:lastModifiedBy>
  <cp:revision>141</cp:revision>
  <cp:lastPrinted>2025-09-05T01:54:35Z</cp:lastPrinted>
  <dcterms:created xsi:type="dcterms:W3CDTF">2024-07-26T00:29:58Z</dcterms:created>
  <dcterms:modified xsi:type="dcterms:W3CDTF">2025-09-08T02:10:45Z</dcterms:modified>
</cp:coreProperties>
</file>