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80" r:id="rId5"/>
    <p:sldId id="263" r:id="rId6"/>
    <p:sldId id="261" r:id="rId7"/>
    <p:sldId id="283" r:id="rId8"/>
    <p:sldId id="282" r:id="rId9"/>
    <p:sldId id="264" r:id="rId10"/>
    <p:sldId id="269" r:id="rId11"/>
    <p:sldId id="265" r:id="rId12"/>
    <p:sldId id="266" r:id="rId13"/>
    <p:sldId id="270" r:id="rId14"/>
    <p:sldId id="267" r:id="rId15"/>
    <p:sldId id="271" r:id="rId16"/>
    <p:sldId id="268" r:id="rId17"/>
    <p:sldId id="272" r:id="rId18"/>
    <p:sldId id="273" r:id="rId19"/>
    <p:sldId id="279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82" autoAdjust="0"/>
    <p:restoredTop sz="94660"/>
  </p:normalViewPr>
  <p:slideViewPr>
    <p:cSldViewPr snapToGrid="0">
      <p:cViewPr>
        <p:scale>
          <a:sx n="79" d="100"/>
          <a:sy n="79" d="100"/>
        </p:scale>
        <p:origin x="-72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96B54-BA1A-4F2B-A39D-867DBF8E5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2888" y="2020711"/>
            <a:ext cx="9121421" cy="4509911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ФЕСТИВАЛЬ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по сдаче нормативов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ВФСК «Готов к труду и обороне»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среди студентов и ППС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Дальневосточного ГАУ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28-29 октября 2021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BB8947-62D3-470C-834B-CFBD0C00A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711" y="2020711"/>
            <a:ext cx="2291643" cy="196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26CE4E-6557-4433-91B8-E66785E9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445" y="57366"/>
            <a:ext cx="6829778" cy="196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47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4F67A31-F818-4235-83FD-22533DBAD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57" y="820995"/>
            <a:ext cx="8701001" cy="1020247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1865A81-B7DE-4047-959C-AD4A37D8BC38}"/>
              </a:ext>
            </a:extLst>
          </p:cNvPr>
          <p:cNvSpPr txBox="1"/>
          <p:nvPr/>
        </p:nvSpPr>
        <p:spPr>
          <a:xfrm>
            <a:off x="474132" y="1841242"/>
            <a:ext cx="1160074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Борщ Никита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Жусупов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Андрей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(ТФ)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Безручко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икита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(ФАЭ)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Никитина Софья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Ахметшина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Анастасия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Фиденко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Ольга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endParaRPr lang="ru-RU" sz="4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A52B950-03F9-4659-A93F-0D426A317BF8}"/>
              </a:ext>
            </a:extLst>
          </p:cNvPr>
          <p:cNvSpPr txBox="1">
            <a:spLocks/>
          </p:cNvSpPr>
          <p:nvPr/>
        </p:nvSpPr>
        <p:spPr>
          <a:xfrm>
            <a:off x="824090" y="601454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792944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C5696D-26CE-4BBE-9860-BD21D2DE8192}"/>
              </a:ext>
            </a:extLst>
          </p:cNvPr>
          <p:cNvSpPr txBox="1"/>
          <p:nvPr/>
        </p:nvSpPr>
        <p:spPr>
          <a:xfrm>
            <a:off x="383822" y="3203700"/>
            <a:ext cx="1172915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</a:t>
            </a:r>
            <a:r>
              <a:rPr lang="ru-RU" sz="4000" u="sng" dirty="0" smtClean="0">
                <a:solidFill>
                  <a:schemeClr val="accent2">
                    <a:lumMod val="50000"/>
                  </a:schemeClr>
                </a:solidFill>
              </a:rPr>
              <a:t>девушек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</a:rPr>
              <a:t>Багновец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Александра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(ФВМЗ)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Ахметшина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Анастасия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Царева Елена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endParaRPr lang="ru-RU"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8250684-1B8B-4B02-9BDB-873238CDE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734" y="1284420"/>
            <a:ext cx="8466666" cy="1491601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82F82927-17A7-4F98-A598-D17F70427BAC}"/>
              </a:ext>
            </a:extLst>
          </p:cNvPr>
          <p:cNvSpPr txBox="1">
            <a:spLocks/>
          </p:cNvSpPr>
          <p:nvPr/>
        </p:nvSpPr>
        <p:spPr>
          <a:xfrm>
            <a:off x="761821" y="1171311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921045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6D8DE7-06EC-4AA1-8E71-DFA290352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822" y="1192959"/>
            <a:ext cx="8286045" cy="16631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8751A7-0C3C-4F21-9764-2CE585CFE5C3}"/>
              </a:ext>
            </a:extLst>
          </p:cNvPr>
          <p:cNvSpPr txBox="1"/>
          <p:nvPr/>
        </p:nvSpPr>
        <p:spPr>
          <a:xfrm>
            <a:off x="0" y="2737107"/>
            <a:ext cx="12192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                     </a:t>
            </a:r>
            <a:r>
              <a:rPr lang="ru-RU" sz="44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</a:rPr>
              <a:t>Кочермагин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Степан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(ФВМЗ)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4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Харсель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Александр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Кузнецов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Д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енис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(ФМСХ)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endParaRPr lang="ru-RU" sz="44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2989923-0B3A-4712-9EC2-96C7CA5941E1}"/>
              </a:ext>
            </a:extLst>
          </p:cNvPr>
          <p:cNvSpPr txBox="1">
            <a:spLocks/>
          </p:cNvSpPr>
          <p:nvPr/>
        </p:nvSpPr>
        <p:spPr>
          <a:xfrm>
            <a:off x="620890" y="843934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08412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AC1B9F-AED5-4DEC-94AC-328AEE00E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68" y="633294"/>
            <a:ext cx="8410222" cy="1225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9422FC-E4B5-412F-9BD0-CB79B9FB2F4D}"/>
              </a:ext>
            </a:extLst>
          </p:cNvPr>
          <p:cNvSpPr txBox="1"/>
          <p:nvPr/>
        </p:nvSpPr>
        <p:spPr>
          <a:xfrm>
            <a:off x="225779" y="1557313"/>
            <a:ext cx="119662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Жусупов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Андрей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(ТФ)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Гиленчук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Иван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(ТФ)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Зайцев Сергей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(ФАЭ)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</a:t>
            </a:r>
            <a:r>
              <a:rPr lang="ru-RU" sz="4000" u="sng" dirty="0" smtClean="0">
                <a:solidFill>
                  <a:schemeClr val="accent2">
                    <a:lumMod val="50000"/>
                  </a:schemeClr>
                </a:solidFill>
              </a:rPr>
              <a:t>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Швец Екатерина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Ахметшина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настасия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Лукьянчук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Юлия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endParaRPr lang="ru-RU" sz="4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66AD2981-36A4-4F23-ACCC-B91A5D747A3A}"/>
              </a:ext>
            </a:extLst>
          </p:cNvPr>
          <p:cNvSpPr txBox="1">
            <a:spLocks/>
          </p:cNvSpPr>
          <p:nvPr/>
        </p:nvSpPr>
        <p:spPr>
          <a:xfrm>
            <a:off x="674422" y="521611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616415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BEB131-ED5F-4A27-B2C4-709585A33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28" y="484437"/>
            <a:ext cx="7236177" cy="1356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E9C204-ABD6-484E-929F-FF1242A7FA59}"/>
              </a:ext>
            </a:extLst>
          </p:cNvPr>
          <p:cNvSpPr txBox="1"/>
          <p:nvPr/>
        </p:nvSpPr>
        <p:spPr>
          <a:xfrm>
            <a:off x="322030" y="1498215"/>
            <a:ext cx="1133404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Евсеев Семён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Харсель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Александр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Сподин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И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ван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Никитина Софья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М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ануйлова Дарья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Зуева Елизавета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endParaRPr lang="ru-RU" sz="4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73F25C1-747B-4EEB-A1BB-0422CB0FFBA3}"/>
              </a:ext>
            </a:extLst>
          </p:cNvPr>
          <p:cNvSpPr txBox="1">
            <a:spLocks/>
          </p:cNvSpPr>
          <p:nvPr/>
        </p:nvSpPr>
        <p:spPr>
          <a:xfrm>
            <a:off x="733779" y="639305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116486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FE175E7-2B0D-448B-A3ED-5E01E4ACBA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31" b="7194"/>
          <a:stretch/>
        </p:blipFill>
        <p:spPr bwMode="auto">
          <a:xfrm>
            <a:off x="1375586" y="916300"/>
            <a:ext cx="1271361" cy="9249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54EA6705-80D8-4F15-A6D7-689FDEBB2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7021" y="916300"/>
            <a:ext cx="4718757" cy="671868"/>
          </a:xfrm>
        </p:spPr>
        <p:txBody>
          <a:bodyPr>
            <a:normAutofit lnSpcReduction="10000"/>
          </a:bodyPr>
          <a:lstStyle/>
          <a:p>
            <a:r>
              <a:rPr lang="ru-RU" sz="4000" b="1" u="sng" dirty="0">
                <a:solidFill>
                  <a:schemeClr val="accent2">
                    <a:lumMod val="50000"/>
                  </a:schemeClr>
                </a:solidFill>
              </a:rPr>
              <a:t>Бег  на 60 метров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CF945B-57E6-42EF-9F97-5617AA4BD195}"/>
              </a:ext>
            </a:extLst>
          </p:cNvPr>
          <p:cNvSpPr txBox="1"/>
          <p:nvPr/>
        </p:nvSpPr>
        <p:spPr>
          <a:xfrm>
            <a:off x="141999" y="1841242"/>
            <a:ext cx="1189848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Кроха Данила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(ФМСХ)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Евсеев Семён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Мамушев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Игорь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икитина Софья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Котович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Ирина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Зуева Елизавета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endParaRPr lang="ru-RU" sz="4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D8F8D52-F7FC-4166-83C8-69205E589511}"/>
              </a:ext>
            </a:extLst>
          </p:cNvPr>
          <p:cNvSpPr txBox="1">
            <a:spLocks/>
          </p:cNvSpPr>
          <p:nvPr/>
        </p:nvSpPr>
        <p:spPr>
          <a:xfrm>
            <a:off x="767645" y="616825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7586424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FEC503B-932F-4813-83D5-42EAECABA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11" y="665017"/>
            <a:ext cx="8477956" cy="11762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8E4717-71DD-4FAB-BFFE-2452BC110837}"/>
              </a:ext>
            </a:extLst>
          </p:cNvPr>
          <p:cNvSpPr txBox="1"/>
          <p:nvPr/>
        </p:nvSpPr>
        <p:spPr>
          <a:xfrm>
            <a:off x="90311" y="1841242"/>
            <a:ext cx="1201137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Остапенко Дмитрий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Зайцев Сергей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(ФАЭ)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Ермаков Иван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(ФАЭ)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Козловцева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Полина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(ФАЭ)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Литвинцева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Алина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Колыбаева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Диана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endParaRPr lang="ru-RU" sz="4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0A269E2-0636-4A33-927E-818C6FE01C0B}"/>
              </a:ext>
            </a:extLst>
          </p:cNvPr>
          <p:cNvSpPr txBox="1">
            <a:spLocks/>
          </p:cNvSpPr>
          <p:nvPr/>
        </p:nvSpPr>
        <p:spPr>
          <a:xfrm>
            <a:off x="790222" y="534754"/>
            <a:ext cx="8732135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165806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9910AF-52BE-4057-A791-84D3F5CC3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1289" y="998484"/>
            <a:ext cx="6750756" cy="109689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Бег на 2000, 3000 метров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E92D0F-7B91-422A-954E-8978E8E9A8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104"/>
          <a:stretch/>
        </p:blipFill>
        <p:spPr bwMode="auto">
          <a:xfrm>
            <a:off x="1032933" y="871414"/>
            <a:ext cx="1608667" cy="1096899"/>
          </a:xfrm>
          <a:prstGeom prst="round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C68AEB-18D3-4BEE-8330-AC2AE4739B46}"/>
              </a:ext>
            </a:extLst>
          </p:cNvPr>
          <p:cNvSpPr txBox="1"/>
          <p:nvPr/>
        </p:nvSpPr>
        <p:spPr>
          <a:xfrm>
            <a:off x="107244" y="1841242"/>
            <a:ext cx="1197751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Кармысов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Олег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(ТФ)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Кроха Данила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(ФМСХ)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стафьев Илья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Котович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Ирина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Никитина Софья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Никольчук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Кристина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endParaRPr lang="ru-RU" sz="40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90D7E7CF-3CD4-49B1-B9A2-FE50C763FA6E}"/>
              </a:ext>
            </a:extLst>
          </p:cNvPr>
          <p:cNvSpPr txBox="1">
            <a:spLocks/>
          </p:cNvSpPr>
          <p:nvPr/>
        </p:nvSpPr>
        <p:spPr>
          <a:xfrm>
            <a:off x="705377" y="569029"/>
            <a:ext cx="8596668" cy="8589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50059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8CA5BA4-3B24-4559-831D-90FCB4C1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735" y="773683"/>
            <a:ext cx="3573824" cy="706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B3163D-58EF-42CB-934D-8E91A582414B}"/>
              </a:ext>
            </a:extLst>
          </p:cNvPr>
          <p:cNvSpPr txBox="1"/>
          <p:nvPr/>
        </p:nvSpPr>
        <p:spPr>
          <a:xfrm>
            <a:off x="0" y="1335915"/>
            <a:ext cx="119662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Тентитегин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Андрей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(ФВМЗ)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Мамушев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Игорь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Сподин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Иван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</a:rPr>
              <a:t>среди </a:t>
            </a:r>
            <a:r>
              <a:rPr lang="ru-RU" sz="4000" u="sng" dirty="0" smtClean="0">
                <a:solidFill>
                  <a:schemeClr val="accent2">
                    <a:lumMod val="50000"/>
                  </a:schemeClr>
                </a:solidFill>
              </a:rPr>
              <a:t>девушек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Котович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Ирина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Никольчук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Кристина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Ахметшина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Анастасия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(ЭЭФ)</a:t>
            </a:r>
            <a:endParaRPr lang="ru-RU" sz="40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1E32116-CA13-4D90-964B-C72EC955D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29" y="99016"/>
            <a:ext cx="8596668" cy="69873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Тестовые 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279738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2076" y="311039"/>
            <a:ext cx="7769281" cy="1253065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Победители Фестиваля в ЛИЧНОМ ЗАЧЕТЕ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768642"/>
            <a:ext cx="115382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</a:rPr>
              <a:t>среди </a:t>
            </a:r>
            <a: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  <a:t>юношей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         1 место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</a:rPr>
              <a:t>Кармысов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 Олег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(ТФ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) -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503 балла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 2 место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Жусупов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Андрей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(ТФ) – 494 балла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 3 место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Кроха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Данила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(ФМСХ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) – 488 балла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           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    </a:t>
            </a:r>
            <a: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         1 место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Никитина Софья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(ФЭФ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) – 536 баллов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 2 место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Никольчук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Кристина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ФСиП)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503 балла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          3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место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Котович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Ирина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ФСиП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) – 492 балла</a:t>
            </a:r>
          </a:p>
          <a:p>
            <a:endParaRPr lang="ru-RU" sz="3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38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27B358-32B2-420B-A9BA-023C9C978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497" y="625789"/>
            <a:ext cx="3705429" cy="25264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 Фестивале приняли участие 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53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студента и 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1 преподаватель- 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декан ФВМЗ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FE0910D6-2045-462A-819B-90AB3BA4F997}"/>
              </a:ext>
            </a:extLst>
          </p:cNvPr>
          <p:cNvSpPr txBox="1">
            <a:spLocks/>
          </p:cNvSpPr>
          <p:nvPr/>
        </p:nvSpPr>
        <p:spPr>
          <a:xfrm>
            <a:off x="-2" y="4095786"/>
            <a:ext cx="5339834" cy="26298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900" b="1" u="sng" dirty="0">
                <a:solidFill>
                  <a:schemeClr val="accent2">
                    <a:lumMod val="50000"/>
                  </a:schemeClr>
                </a:solidFill>
              </a:rPr>
              <a:t>Участники команд факультетов Дальневосточного ГАУ: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ФВМЗ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-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9 чел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ФАЭ   -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9чел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ФЭФ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-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10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чел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ЭЭФ -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8чел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ТФ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-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5 чел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ФМСХ -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3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чел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ФСиП -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10 чел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000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E2D1D4-161A-4FFE-B975-3E8C619DD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60" y="383592"/>
            <a:ext cx="4747787" cy="3712194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6EF0F443-FF61-4567-9367-CDF122827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42421" y="191796"/>
            <a:ext cx="3649579" cy="4095786"/>
          </a:xfrm>
          <a:prstGeom prst="rect">
            <a:avLst/>
          </a:prstGeom>
        </p:spPr>
      </p:pic>
      <p:pic>
        <p:nvPicPr>
          <p:cNvPr id="3" name="Picture 2" descr="C:\Users\user\Desktop\PHOTO-2021-11-14-15-01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370" y="3513221"/>
            <a:ext cx="4144335" cy="321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96B54-BA1A-4F2B-A39D-867DBF8E5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2888" y="2020711"/>
            <a:ext cx="9121421" cy="4509911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ФЕСТИВАЛЬ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по сдаче нормативов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ВФСК «Готов к труду и обороне»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среди студентов и ППС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Дальневосточного ГАУ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28-29 октября 2021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BB8947-62D3-470C-834B-CFBD0C00A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711" y="2020711"/>
            <a:ext cx="2291643" cy="196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26CE4E-6557-4433-91B8-E66785E9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445" y="57366"/>
            <a:ext cx="6829778" cy="196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83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EA43D0-296B-47C1-9560-2F877558C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915" y="518694"/>
            <a:ext cx="10323095" cy="6339306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sz="4000" dirty="0"/>
              <a:t>   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Организаторы 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Фестиваля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:</a:t>
            </a:r>
            <a:b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афедра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физической культуры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 спорта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туденческий спортивный центр 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при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поддержке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А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дминистрации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У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правления ВР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Дальневосточного  ГАУ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Ц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ентр тестирования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по выполнению видов испытаний (тестов) нормативов ВФСК ГТО 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г. Благовещенска  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ИП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Горлов К.А. «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</a:rPr>
              <a:t>Юниорспорт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6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96B54-BA1A-4F2B-A39D-867DBF8E5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2888" y="2020711"/>
            <a:ext cx="9121421" cy="4509911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ФЕСТИВАЛЬ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по сдаче нормативов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ВФСК «Готов к труду и обороне»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среди студентов и ППС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Дальневосточного ГАУ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28-29 октября 2021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BB8947-62D3-470C-834B-CFBD0C00A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711" y="2020711"/>
            <a:ext cx="2291643" cy="196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26CE4E-6557-4433-91B8-E66785E9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445" y="57366"/>
            <a:ext cx="6829778" cy="196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59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B31572-3A28-402D-8225-21B9F284F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33" y="0"/>
            <a:ext cx="11650134" cy="6378222"/>
          </a:xfrm>
        </p:spPr>
        <p:txBody>
          <a:bodyPr/>
          <a:lstStyle/>
          <a:p>
            <a:pPr algn="l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Победители Фестиваля в командном зачете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                               </a:t>
            </a:r>
            <a: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  <a:t>среди юношей:</a:t>
            </a:r>
            <a:b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u="sng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         1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ФЭФ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- 1960 баллов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ФВМЗ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– 1754 балла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ФАЭ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– 1713 баллов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          </a:t>
            </a:r>
            <a:r>
              <a:rPr lang="ru-RU" sz="3200" u="sng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среди девушек:</a:t>
            </a:r>
            <a:br>
              <a:rPr lang="ru-RU" sz="3200" u="sng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u="sng" dirty="0"/>
              <a:t/>
            </a:r>
            <a:br>
              <a:rPr lang="ru-RU" sz="3200" u="sng" dirty="0"/>
            </a:br>
            <a:r>
              <a:rPr lang="ru-RU" sz="3200" dirty="0"/>
              <a:t>         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1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ФЭФ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- 2119 баллов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ЭЭФ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– 1852 балла </a:t>
            </a:r>
            <a:b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место команда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ФСиП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1781 балл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15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066856-74B7-489F-BE72-1EA28B19D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3" y="620889"/>
            <a:ext cx="4199164" cy="62371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50CC8D-BBD4-48B8-9D39-748E8FAC3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092" y="2391097"/>
            <a:ext cx="4428248" cy="26966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72BF6EA-3440-45EB-AA9D-9B3514E3F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235" y="2731625"/>
            <a:ext cx="3017716" cy="37804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F81D92-3255-4BE4-A47F-01C2656BA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4174" y="4722471"/>
            <a:ext cx="3375923" cy="213552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30EDF10-DF7D-443D-AC5F-C9A142358595}"/>
              </a:ext>
            </a:extLst>
          </p:cNvPr>
          <p:cNvSpPr txBox="1">
            <a:spLocks/>
          </p:cNvSpPr>
          <p:nvPr/>
        </p:nvSpPr>
        <p:spPr>
          <a:xfrm>
            <a:off x="4369620" y="20185"/>
            <a:ext cx="7371645" cy="2959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Гордость Университета-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постоянный участник спортивных соревнований</a:t>
            </a:r>
          </a:p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декан ФВМЗ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Шарвадзе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Р.Л.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769514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96B54-BA1A-4F2B-A39D-867DBF8E5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2888" y="2020711"/>
            <a:ext cx="9121421" cy="4509911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</a:rPr>
              <a:t>ФЕСТИВАЛЬ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по сдаче нормативов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ВФСК «Готов к труду и обороне»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среди студентов и ППС 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2">
                    <a:lumMod val="50000"/>
                  </a:schemeClr>
                </a:solidFill>
              </a:rPr>
              <a:t>Дальневосточного ГАУ</a:t>
            </a:r>
            <a:br>
              <a:rPr lang="ru-RU" sz="4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28-29 октября 2021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BB8947-62D3-470C-834B-CFBD0C00A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711" y="2020711"/>
            <a:ext cx="2291643" cy="196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26CE4E-6557-4433-91B8-E66785E9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445" y="57366"/>
            <a:ext cx="6829778" cy="196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74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ctrTitle"/>
          </p:nvPr>
        </p:nvSpPr>
        <p:spPr>
          <a:xfrm>
            <a:off x="264694" y="0"/>
            <a:ext cx="11927306" cy="6677526"/>
          </a:xfrm>
        </p:spPr>
        <p:txBody>
          <a:bodyPr/>
          <a:lstStyle/>
          <a:p>
            <a:pPr algn="l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b="1" smtClean="0">
                <a:solidFill>
                  <a:schemeClr val="accent2">
                    <a:lumMod val="50000"/>
                  </a:schemeClr>
                </a:solidFill>
              </a:rPr>
              <a:t>Показательное выступление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студентов-спортсменов, 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занимающихся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 СК «Машина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Ильюшко Даниил (ФАЭ) КМС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по всестилевому каратэ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Литовченко Роман ( ФАЭ), КМС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по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всестилевому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каратэ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Бойко Ксения (ТФ), 2 разряд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по всестилевому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каратэ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137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3521AB-97A5-41DF-9C39-5DE11E32B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705" y="1957359"/>
            <a:ext cx="10753411" cy="4756262"/>
          </a:xfrm>
        </p:spPr>
        <p:txBody>
          <a:bodyPr/>
          <a:lstStyle/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                         </a:t>
            </a:r>
            <a:r>
              <a:rPr lang="ru-RU" sz="3600" u="sng" dirty="0">
                <a:solidFill>
                  <a:schemeClr val="accent2">
                    <a:lumMod val="50000"/>
                  </a:schemeClr>
                </a:solidFill>
              </a:rPr>
              <a:t>среди юношей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        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1 место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Проценко Сергей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(ФЭФ)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Щетинин Максим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(ФЭФ)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место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Попов Илья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(ФСиП)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                     </a:t>
            </a:r>
            <a:r>
              <a:rPr lang="ru-RU" sz="3600" u="sng" dirty="0">
                <a:solidFill>
                  <a:schemeClr val="accent2">
                    <a:lumMod val="50000"/>
                  </a:schemeClr>
                </a:solidFill>
              </a:rPr>
              <a:t>среди девушек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         1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место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Никитина Софья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(ФЭФ)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2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Багновец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Александра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(ФВМЗ)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         3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место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Никольчук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Кристина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(ФСиП)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3E89914-0ACE-4DF3-9E28-F676DF443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180" y="855949"/>
            <a:ext cx="7744177" cy="1245789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6FE2CAE9-1B0D-48B3-960D-E4696E4A32EB}"/>
              </a:ext>
            </a:extLst>
          </p:cNvPr>
          <p:cNvSpPr txBox="1">
            <a:spLocks/>
          </p:cNvSpPr>
          <p:nvPr/>
        </p:nvSpPr>
        <p:spPr>
          <a:xfrm>
            <a:off x="711199" y="493978"/>
            <a:ext cx="8938127" cy="11316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</a:p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Тестовые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испытания Фестиваля 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549086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509</TotalTime>
  <Words>143</Words>
  <Application>Microsoft Office PowerPoint</Application>
  <PresentationFormat>Произвольный</PresentationFormat>
  <Paragraphs>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 ФЕСТИВАЛЬ  по сдаче нормативов  ВФСК «Готов к труду и обороне»  среди студентов и ППС  Дальневосточного ГАУ 28-29 октября 2021 г.</vt:lpstr>
      <vt:lpstr>в Фестивале приняли участие  53 студента и  1 преподаватель-  декан ФВМЗ</vt:lpstr>
      <vt:lpstr>              Организаторы Фестиваля: Кафедра физической культуры и спорта Студенческий спортивный центр  при поддержке Администрации  и Управления ВР Дальневосточного  ГАУ Центр тестирования по выполнению видов испытаний (тестов) нормативов ВФСК ГТО  г. Благовещенска   ИП Горлов К.А. «Юниорспорт»  </vt:lpstr>
      <vt:lpstr> ФЕСТИВАЛЬ  по сдаче нормативов  ВФСК «Готов к труду и обороне»  среди студентов и ППС  Дальневосточного ГАУ 28-29 октября 2021 г.</vt:lpstr>
      <vt:lpstr>Победители Фестиваля в командном зачете                                  среди юношей:            1 место команда ФЭФ - 1960 баллов             2 место команда ФВМЗ – 1754 балла             3 место команда ФАЭ – 1713 баллов                                    среди девушек:            1 место команда ФЭФ - 2119 баллов             2 место команда ЭЭФ – 1852 балла             3 место команда ФСиП – 1781 балл</vt:lpstr>
      <vt:lpstr>Презентация PowerPoint</vt:lpstr>
      <vt:lpstr> ФЕСТИВАЛЬ  по сдаче нормативов  ВФСК «Готов к труду и обороне»  среди студентов и ППС  Дальневосточного ГАУ 28-29 октября 2021 г.</vt:lpstr>
      <vt:lpstr>            Показательное выступление       студентов-спортсменов,    занимающихся в СК «Машина»  Ильюшко Даниил (ФАЭ) КМС по всестилевому каратэ Литовченко Роман ( ФАЭ), КМС по всестилевому каратэ Бойко Ксения (ТФ), 2 разряд по всестилевому каратэ </vt:lpstr>
      <vt:lpstr>                          среди юношей           1 место Проценко Сергей (ФЭФ)            2 место Щетинин Максим (ФЭФ)            3 место Попов Илья (ФСиП)                                 среди девушек           1 место Никитина Софья (ФЭФ)            2 место Багновец Александра (ФВМЗ)            3 место Никольчук Кристина (ФСиП)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Тестовые испытания Фестиваля  </vt:lpstr>
      <vt:lpstr>Победители Фестиваля в ЛИЧНОМ ЗАЧЕТЕ</vt:lpstr>
      <vt:lpstr> ФЕСТИВАЛЬ  по сдаче нормативов  ВФСК «Готов к труду и обороне»  среди студентов и ППС  Дальневосточного ГАУ 28-29 октября 2021 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 по сдаче нормативов  ВФСК «Готов к труду и обороне» среди студентов и ППС  Дальневосточного ГАУ</dc:title>
  <dc:creator>Юлия</dc:creator>
  <cp:lastModifiedBy>user</cp:lastModifiedBy>
  <cp:revision>127</cp:revision>
  <dcterms:created xsi:type="dcterms:W3CDTF">2021-11-12T12:28:05Z</dcterms:created>
  <dcterms:modified xsi:type="dcterms:W3CDTF">2021-11-18T02:27:24Z</dcterms:modified>
</cp:coreProperties>
</file>