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1" r:id="rId2"/>
  </p:sldMasterIdLst>
  <p:notesMasterIdLst>
    <p:notesMasterId r:id="rId16"/>
  </p:notesMasterIdLst>
  <p:sldIdLst>
    <p:sldId id="328" r:id="rId3"/>
    <p:sldId id="318" r:id="rId4"/>
    <p:sldId id="319" r:id="rId5"/>
    <p:sldId id="320" r:id="rId6"/>
    <p:sldId id="306" r:id="rId7"/>
    <p:sldId id="309" r:id="rId8"/>
    <p:sldId id="315" r:id="rId9"/>
    <p:sldId id="322" r:id="rId10"/>
    <p:sldId id="323" r:id="rId11"/>
    <p:sldId id="324" r:id="rId12"/>
    <p:sldId id="325" r:id="rId13"/>
    <p:sldId id="326" r:id="rId14"/>
    <p:sldId id="321" r:id="rId15"/>
  </p:sldIdLst>
  <p:sldSz cx="12192000" cy="6858000"/>
  <p:notesSz cx="7010400" cy="9296400"/>
  <p:embeddedFontLst>
    <p:embeddedFont>
      <p:font typeface="Calibri" panose="020F0502020204030204" pitchFamily="34" charset="0"/>
      <p:regular r:id="rId17"/>
      <p:bold r:id="rId18"/>
      <p:italic r:id="rId19"/>
      <p:boldItalic r:id="rId20"/>
    </p:embeddedFont>
    <p:embeddedFont>
      <p:font typeface="Montserrat" panose="020B0604020202020204" charset="-52"/>
      <p:regular r:id="rId21"/>
      <p:bold r:id="rId22"/>
      <p:italic r:id="rId23"/>
      <p:boldItalic r:id="rId24"/>
    </p:embeddedFont>
    <p:embeddedFont>
      <p:font typeface="Raleway" panose="020B0604020202020204" charset="-52"/>
      <p:regular r:id="rId25"/>
      <p:bold r:id="rId26"/>
      <p:italic r:id="rId27"/>
      <p:boldItalic r:id="rId28"/>
    </p:embeddedFont>
    <p:embeddedFont>
      <p:font typeface="Roboto Light" panose="020B0604020202020204" charset="0"/>
      <p:regular r:id="rId29"/>
      <p: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952">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i/1R+VGQj6rR1j+EvdKwKzU9yZv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632C"/>
    <a:srgbClr val="FAB805"/>
    <a:srgbClr val="1F497D"/>
    <a:srgbClr val="3C90DC"/>
    <a:srgbClr val="49B0E3"/>
    <a:srgbClr val="25AEDF"/>
    <a:srgbClr val="023A84"/>
    <a:srgbClr val="0067B1"/>
    <a:srgbClr val="EA0029"/>
    <a:srgbClr val="001A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CA1F69-63E4-4748-A82F-6462BE253F79}">
  <a:tblStyle styleId="{A5CA1F69-63E4-4748-A82F-6462BE253F79}"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D3998F9-9C8F-48FB-A58E-ADEB5E960DB6}"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453C36B-DBC5-4B84-8AB3-5A083790369A}"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64" autoAdjust="0"/>
    <p:restoredTop sz="96645" autoAdjust="0"/>
  </p:normalViewPr>
  <p:slideViewPr>
    <p:cSldViewPr snapToGrid="0">
      <p:cViewPr varScale="1">
        <p:scale>
          <a:sx n="114" d="100"/>
          <a:sy n="114" d="100"/>
        </p:scale>
        <p:origin x="648" y="114"/>
      </p:cViewPr>
      <p:guideLst>
        <p:guide orient="horz" pos="2160"/>
        <p:guide pos="295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font" Target="fonts/font3.fntdata"/><Relationship Id="rId52"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56"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6725"/>
          </a:xfrm>
          <a:prstGeom prst="rect">
            <a:avLst/>
          </a:prstGeom>
          <a:noFill/>
          <a:ln>
            <a:noFill/>
          </a:ln>
        </p:spPr>
        <p:txBody>
          <a:bodyPr spcFirstLastPara="1" wrap="square" lIns="93150" tIns="46550" rIns="93150" bIns="4655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0337" y="0"/>
            <a:ext cx="3038475" cy="466725"/>
          </a:xfrm>
          <a:prstGeom prst="rect">
            <a:avLst/>
          </a:prstGeom>
          <a:noFill/>
          <a:ln>
            <a:noFill/>
          </a:ln>
        </p:spPr>
        <p:txBody>
          <a:bodyPr spcFirstLastPara="1" wrap="square" lIns="93150" tIns="46550" rIns="93150" bIns="4655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675" y="4473575"/>
            <a:ext cx="5607050" cy="3660775"/>
          </a:xfrm>
          <a:prstGeom prst="rect">
            <a:avLst/>
          </a:prstGeom>
          <a:noFill/>
          <a:ln>
            <a:noFill/>
          </a:ln>
        </p:spPr>
        <p:txBody>
          <a:bodyPr spcFirstLastPara="1" wrap="square" lIns="93150" tIns="46550" rIns="93150" bIns="4655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829675"/>
            <a:ext cx="3038475" cy="466725"/>
          </a:xfrm>
          <a:prstGeom prst="rect">
            <a:avLst/>
          </a:prstGeom>
          <a:noFill/>
          <a:ln>
            <a:noFill/>
          </a:ln>
        </p:spPr>
        <p:txBody>
          <a:bodyPr spcFirstLastPara="1" wrap="square" lIns="93150" tIns="46550" rIns="93150" bIns="46550" anchor="b"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0337" y="8829675"/>
            <a:ext cx="3038475" cy="466725"/>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b5fc866f1e_0_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b5fc866f1e_0_45:notes"/>
          <p:cNvSpPr txBox="1">
            <a:spLocks noGrp="1"/>
          </p:cNvSpPr>
          <p:nvPr>
            <p:ph type="body" idx="1"/>
          </p:nvPr>
        </p:nvSpPr>
        <p:spPr>
          <a:xfrm>
            <a:off x="701675" y="4473575"/>
            <a:ext cx="5607000" cy="366090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41" name="Google Shape;141;gb5fc866f1e_0_45:notes"/>
          <p:cNvSpPr txBox="1">
            <a:spLocks noGrp="1"/>
          </p:cNvSpPr>
          <p:nvPr>
            <p:ph type="sldNum" idx="12"/>
          </p:nvPr>
        </p:nvSpPr>
        <p:spPr>
          <a:xfrm>
            <a:off x="3970337" y="8829675"/>
            <a:ext cx="3038400" cy="4668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pPr marL="0" lvl="0" indent="0" algn="r" rtl="0">
                <a:lnSpc>
                  <a:spcPct val="100000"/>
                </a:lnSpc>
                <a:spcBef>
                  <a:spcPts val="0"/>
                </a:spcBef>
                <a:spcAft>
                  <a:spcPts val="0"/>
                </a:spcAft>
                <a:buClr>
                  <a:srgbClr val="000000"/>
                </a:buClr>
                <a:buSzPts val="1200"/>
                <a:buFont typeface="Calibri"/>
                <a:buNone/>
              </a:pPr>
              <a:t>1</a:t>
            </a:fld>
            <a:endParaRPr sz="1400">
              <a:latin typeface="Arial"/>
              <a:ea typeface="Arial"/>
              <a:cs typeface="Arial"/>
              <a:sym typeface="Arial"/>
            </a:endParaRPr>
          </a:p>
        </p:txBody>
      </p:sp>
    </p:spTree>
    <p:extLst>
      <p:ext uri="{BB962C8B-B14F-4D97-AF65-F5344CB8AC3E}">
        <p14:creationId xmlns:p14="http://schemas.microsoft.com/office/powerpoint/2010/main" val="247621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b5fc866f1e_0_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b5fc866f1e_0_45:notes"/>
          <p:cNvSpPr txBox="1">
            <a:spLocks noGrp="1"/>
          </p:cNvSpPr>
          <p:nvPr>
            <p:ph type="body" idx="1"/>
          </p:nvPr>
        </p:nvSpPr>
        <p:spPr>
          <a:xfrm>
            <a:off x="701675" y="4473575"/>
            <a:ext cx="5607000" cy="366090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41" name="Google Shape;141;gb5fc866f1e_0_45:notes"/>
          <p:cNvSpPr txBox="1">
            <a:spLocks noGrp="1"/>
          </p:cNvSpPr>
          <p:nvPr>
            <p:ph type="sldNum" idx="12"/>
          </p:nvPr>
        </p:nvSpPr>
        <p:spPr>
          <a:xfrm>
            <a:off x="3970337" y="8829675"/>
            <a:ext cx="3038400" cy="4668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pPr marL="0" lvl="0" indent="0" algn="r" rtl="0">
                <a:lnSpc>
                  <a:spcPct val="100000"/>
                </a:lnSpc>
                <a:spcBef>
                  <a:spcPts val="0"/>
                </a:spcBef>
                <a:spcAft>
                  <a:spcPts val="0"/>
                </a:spcAft>
                <a:buClr>
                  <a:srgbClr val="000000"/>
                </a:buClr>
                <a:buSzPts val="1200"/>
                <a:buFont typeface="Calibri"/>
                <a:buNone/>
              </a:pPr>
              <a:t>2</a:t>
            </a:fld>
            <a:endParaRPr sz="1400">
              <a:latin typeface="Arial"/>
              <a:ea typeface="Arial"/>
              <a:cs typeface="Arial"/>
              <a:sym typeface="Arial"/>
            </a:endParaRPr>
          </a:p>
        </p:txBody>
      </p:sp>
    </p:spTree>
    <p:extLst>
      <p:ext uri="{BB962C8B-B14F-4D97-AF65-F5344CB8AC3E}">
        <p14:creationId xmlns:p14="http://schemas.microsoft.com/office/powerpoint/2010/main" val="3221457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b5fc866f1e_0_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b5fc866f1e_0_45:notes"/>
          <p:cNvSpPr txBox="1">
            <a:spLocks noGrp="1"/>
          </p:cNvSpPr>
          <p:nvPr>
            <p:ph type="body" idx="1"/>
          </p:nvPr>
        </p:nvSpPr>
        <p:spPr>
          <a:xfrm>
            <a:off x="701675" y="4473575"/>
            <a:ext cx="5607000" cy="366090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41" name="Google Shape;141;gb5fc866f1e_0_45:notes"/>
          <p:cNvSpPr txBox="1">
            <a:spLocks noGrp="1"/>
          </p:cNvSpPr>
          <p:nvPr>
            <p:ph type="sldNum" idx="12"/>
          </p:nvPr>
        </p:nvSpPr>
        <p:spPr>
          <a:xfrm>
            <a:off x="3970337" y="8829675"/>
            <a:ext cx="3038400" cy="4668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pPr marL="0" lvl="0" indent="0" algn="r" rtl="0">
                <a:lnSpc>
                  <a:spcPct val="100000"/>
                </a:lnSpc>
                <a:spcBef>
                  <a:spcPts val="0"/>
                </a:spcBef>
                <a:spcAft>
                  <a:spcPts val="0"/>
                </a:spcAft>
                <a:buClr>
                  <a:srgbClr val="000000"/>
                </a:buClr>
                <a:buSzPts val="1200"/>
                <a:buFont typeface="Calibri"/>
                <a:buNone/>
              </a:pPr>
              <a:t>3</a:t>
            </a:fld>
            <a:endParaRPr sz="1400">
              <a:latin typeface="Arial"/>
              <a:ea typeface="Arial"/>
              <a:cs typeface="Arial"/>
              <a:sym typeface="Arial"/>
            </a:endParaRPr>
          </a:p>
        </p:txBody>
      </p:sp>
    </p:spTree>
    <p:extLst>
      <p:ext uri="{BB962C8B-B14F-4D97-AF65-F5344CB8AC3E}">
        <p14:creationId xmlns:p14="http://schemas.microsoft.com/office/powerpoint/2010/main" val="903261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b5fc866f1e_0_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b5fc866f1e_0_45:notes"/>
          <p:cNvSpPr txBox="1">
            <a:spLocks noGrp="1"/>
          </p:cNvSpPr>
          <p:nvPr>
            <p:ph type="body" idx="1"/>
          </p:nvPr>
        </p:nvSpPr>
        <p:spPr>
          <a:xfrm>
            <a:off x="701675" y="4473575"/>
            <a:ext cx="5607000" cy="366090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41" name="Google Shape;141;gb5fc866f1e_0_45:notes"/>
          <p:cNvSpPr txBox="1">
            <a:spLocks noGrp="1"/>
          </p:cNvSpPr>
          <p:nvPr>
            <p:ph type="sldNum" idx="12"/>
          </p:nvPr>
        </p:nvSpPr>
        <p:spPr>
          <a:xfrm>
            <a:off x="3970337" y="8829675"/>
            <a:ext cx="3038400" cy="4668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pPr marL="0" lvl="0" indent="0" algn="r" rtl="0">
                <a:lnSpc>
                  <a:spcPct val="100000"/>
                </a:lnSpc>
                <a:spcBef>
                  <a:spcPts val="0"/>
                </a:spcBef>
                <a:spcAft>
                  <a:spcPts val="0"/>
                </a:spcAft>
                <a:buClr>
                  <a:srgbClr val="000000"/>
                </a:buClr>
                <a:buSzPts val="1200"/>
                <a:buFont typeface="Calibri"/>
                <a:buNone/>
              </a:pPr>
              <a:t>4</a:t>
            </a:fld>
            <a:endParaRPr sz="1400">
              <a:latin typeface="Arial"/>
              <a:ea typeface="Arial"/>
              <a:cs typeface="Arial"/>
              <a:sym typeface="Arial"/>
            </a:endParaRPr>
          </a:p>
        </p:txBody>
      </p:sp>
    </p:spTree>
    <p:extLst>
      <p:ext uri="{BB962C8B-B14F-4D97-AF65-F5344CB8AC3E}">
        <p14:creationId xmlns:p14="http://schemas.microsoft.com/office/powerpoint/2010/main" val="3840757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4_Title Slide">
  <p:cSld name="24_Title Slide">
    <p:spTree>
      <p:nvGrpSpPr>
        <p:cNvPr id="1" name="Shape 10"/>
        <p:cNvGrpSpPr/>
        <p:nvPr/>
      </p:nvGrpSpPr>
      <p:grpSpPr>
        <a:xfrm>
          <a:off x="0" y="0"/>
          <a:ext cx="0" cy="0"/>
          <a:chOff x="0" y="0"/>
          <a:chExt cx="0" cy="0"/>
        </a:xfrm>
      </p:grpSpPr>
      <p:sp>
        <p:nvSpPr>
          <p:cNvPr id="11" name="Google Shape;11;p8"/>
          <p:cNvSpPr txBox="1">
            <a:spLocks noGrp="1"/>
          </p:cNvSpPr>
          <p:nvPr>
            <p:ph type="body" idx="1"/>
          </p:nvPr>
        </p:nvSpPr>
        <p:spPr>
          <a:xfrm>
            <a:off x="508001" y="1178427"/>
            <a:ext cx="11157817" cy="231007"/>
          </a:xfrm>
          <a:prstGeom prst="rect">
            <a:avLst/>
          </a:prstGeom>
          <a:noFill/>
          <a:ln>
            <a:noFill/>
          </a:ln>
        </p:spPr>
        <p:txBody>
          <a:bodyPr spcFirstLastPara="1" wrap="square" lIns="0" tIns="0" rIns="0" bIns="0" anchor="ctr" anchorCtr="0">
            <a:noAutofit/>
          </a:bodyPr>
          <a:lstStyle>
            <a:lvl1pPr marL="457200" marR="0" lvl="0" indent="-228600" algn="ctr" rtl="0">
              <a:lnSpc>
                <a:spcPct val="90000"/>
              </a:lnSpc>
              <a:spcBef>
                <a:spcPts val="1000"/>
              </a:spcBef>
              <a:spcAft>
                <a:spcPts val="0"/>
              </a:spcAft>
              <a:buClr>
                <a:srgbClr val="BFBFBF"/>
              </a:buClr>
              <a:buSzPts val="1400"/>
              <a:buFont typeface="Arial"/>
              <a:buNone/>
              <a:defRPr sz="1400" b="0" i="0" u="none" strike="noStrike" cap="none">
                <a:solidFill>
                  <a:srgbClr val="BFBFBF"/>
                </a:solidFill>
                <a:latin typeface="Roboto Light"/>
                <a:ea typeface="Roboto Light"/>
                <a:cs typeface="Roboto Light"/>
                <a:sym typeface="Roboto Light"/>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lnSpc>
                <a:spcPct val="90000"/>
              </a:lnSpc>
              <a:spcBef>
                <a:spcPts val="500"/>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2" name="Google Shape;12;p8"/>
          <p:cNvSpPr txBox="1">
            <a:spLocks noGrp="1"/>
          </p:cNvSpPr>
          <p:nvPr>
            <p:ph type="title"/>
          </p:nvPr>
        </p:nvSpPr>
        <p:spPr>
          <a:xfrm>
            <a:off x="508001" y="455085"/>
            <a:ext cx="11157817" cy="660511"/>
          </a:xfrm>
          <a:prstGeom prst="rect">
            <a:avLst/>
          </a:prstGeom>
          <a:noFill/>
          <a:ln>
            <a:noFill/>
          </a:ln>
        </p:spPr>
        <p:txBody>
          <a:bodyPr spcFirstLastPara="1" wrap="square" lIns="0" tIns="0" rIns="0" bIns="0" anchor="ctr" anchorCtr="0">
            <a:noAutofit/>
          </a:bodyPr>
          <a:lstStyle>
            <a:lvl1pPr marR="0" lvl="0" algn="ctr" rtl="0">
              <a:lnSpc>
                <a:spcPct val="90000"/>
              </a:lnSpc>
              <a:spcBef>
                <a:spcPts val="0"/>
              </a:spcBef>
              <a:spcAft>
                <a:spcPts val="0"/>
              </a:spcAft>
              <a:buClr>
                <a:srgbClr val="7F7F7F"/>
              </a:buClr>
              <a:buSzPts val="4267"/>
              <a:buFont typeface="Roboto"/>
              <a:buNone/>
              <a:defRPr sz="4267" b="0" i="0" u="none" strike="noStrike" cap="none">
                <a:solidFill>
                  <a:srgbClr val="7F7F7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9"/>
        <p:cNvGrpSpPr/>
        <p:nvPr/>
      </p:nvGrpSpPr>
      <p:grpSpPr>
        <a:xfrm>
          <a:off x="0" y="0"/>
          <a:ext cx="0" cy="0"/>
          <a:chOff x="0" y="0"/>
          <a:chExt cx="0" cy="0"/>
        </a:xfrm>
      </p:grpSpPr>
      <p:sp>
        <p:nvSpPr>
          <p:cNvPr id="30" name="Google Shape;30;p21"/>
          <p:cNvSpPr>
            <a:spLocks noGrp="1"/>
          </p:cNvSpPr>
          <p:nvPr>
            <p:ph type="pic" idx="2"/>
          </p:nvPr>
        </p:nvSpPr>
        <p:spPr>
          <a:xfrm>
            <a:off x="0" y="0"/>
            <a:ext cx="6052457" cy="68580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1"/>
        <p:cNvGrpSpPr/>
        <p:nvPr/>
      </p:nvGrpSpPr>
      <p:grpSpPr>
        <a:xfrm>
          <a:off x="0" y="0"/>
          <a:ext cx="0" cy="0"/>
          <a:chOff x="0" y="0"/>
          <a:chExt cx="0" cy="0"/>
        </a:xfrm>
      </p:grpSpPr>
      <p:sp>
        <p:nvSpPr>
          <p:cNvPr id="32" name="Google Shape;32;p22"/>
          <p:cNvSpPr txBox="1">
            <a:spLocks noGrp="1"/>
          </p:cNvSpPr>
          <p:nvPr>
            <p:ph type="body" idx="1"/>
          </p:nvPr>
        </p:nvSpPr>
        <p:spPr>
          <a:xfrm>
            <a:off x="508001" y="1178427"/>
            <a:ext cx="11157817" cy="231007"/>
          </a:xfrm>
          <a:prstGeom prst="rect">
            <a:avLst/>
          </a:prstGeom>
          <a:noFill/>
          <a:ln>
            <a:noFill/>
          </a:ln>
        </p:spPr>
        <p:txBody>
          <a:bodyPr spcFirstLastPara="1" wrap="square" lIns="0" tIns="0" rIns="0" bIns="0" anchor="ctr" anchorCtr="0">
            <a:noAutofit/>
          </a:bodyPr>
          <a:lstStyle>
            <a:lvl1pPr marL="457200" marR="0" lvl="0" indent="-228600" algn="ctr" rtl="0">
              <a:lnSpc>
                <a:spcPct val="90000"/>
              </a:lnSpc>
              <a:spcBef>
                <a:spcPts val="1000"/>
              </a:spcBef>
              <a:spcAft>
                <a:spcPts val="0"/>
              </a:spcAft>
              <a:buClr>
                <a:srgbClr val="BFBFBF"/>
              </a:buClr>
              <a:buSzPts val="1400"/>
              <a:buFont typeface="Arial"/>
              <a:buNone/>
              <a:defRPr sz="1400" b="0" i="0" u="none" strike="noStrike" cap="none">
                <a:solidFill>
                  <a:srgbClr val="BFBFBF"/>
                </a:solidFill>
                <a:latin typeface="Roboto Light"/>
                <a:ea typeface="Roboto Light"/>
                <a:cs typeface="Roboto Light"/>
                <a:sym typeface="Roboto Light"/>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lnSpc>
                <a:spcPct val="90000"/>
              </a:lnSpc>
              <a:spcBef>
                <a:spcPts val="500"/>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33" name="Google Shape;33;p22"/>
          <p:cNvSpPr txBox="1">
            <a:spLocks noGrp="1"/>
          </p:cNvSpPr>
          <p:nvPr>
            <p:ph type="title"/>
          </p:nvPr>
        </p:nvSpPr>
        <p:spPr>
          <a:xfrm>
            <a:off x="508001" y="455085"/>
            <a:ext cx="11157817" cy="660511"/>
          </a:xfrm>
          <a:prstGeom prst="rect">
            <a:avLst/>
          </a:prstGeom>
          <a:noFill/>
          <a:ln>
            <a:noFill/>
          </a:ln>
        </p:spPr>
        <p:txBody>
          <a:bodyPr spcFirstLastPara="1" wrap="square" lIns="0" tIns="0" rIns="0" bIns="0" anchor="ctr" anchorCtr="0">
            <a:noAutofit/>
          </a:bodyPr>
          <a:lstStyle>
            <a:lvl1pPr marR="0" lvl="0" algn="ctr" rtl="0">
              <a:lnSpc>
                <a:spcPct val="90000"/>
              </a:lnSpc>
              <a:spcBef>
                <a:spcPts val="0"/>
              </a:spcBef>
              <a:spcAft>
                <a:spcPts val="0"/>
              </a:spcAft>
              <a:buClr>
                <a:srgbClr val="7F7F7F"/>
              </a:buClr>
              <a:buSzPts val="4267"/>
              <a:buFont typeface="Roboto"/>
              <a:buNone/>
              <a:defRPr sz="4267" b="0" i="0" u="none" strike="noStrike" cap="none">
                <a:solidFill>
                  <a:srgbClr val="7F7F7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 name="Google Shape;34;p22"/>
          <p:cNvSpPr>
            <a:spLocks noGrp="1"/>
          </p:cNvSpPr>
          <p:nvPr>
            <p:ph type="pic" idx="2"/>
          </p:nvPr>
        </p:nvSpPr>
        <p:spPr>
          <a:xfrm>
            <a:off x="0" y="2237232"/>
            <a:ext cx="12192000" cy="2694432"/>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100"/>
              <a:buFont typeface="Arial"/>
              <a:buChar char="•"/>
              <a:defRPr sz="110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5_Blank">
  <p:cSld name="55_Blank">
    <p:spTree>
      <p:nvGrpSpPr>
        <p:cNvPr id="1" name="Shape 35"/>
        <p:cNvGrpSpPr/>
        <p:nvPr/>
      </p:nvGrpSpPr>
      <p:grpSpPr>
        <a:xfrm>
          <a:off x="0" y="0"/>
          <a:ext cx="0" cy="0"/>
          <a:chOff x="0" y="0"/>
          <a:chExt cx="0" cy="0"/>
        </a:xfrm>
      </p:grpSpPr>
      <p:sp>
        <p:nvSpPr>
          <p:cNvPr id="36" name="Google Shape;36;p23"/>
          <p:cNvSpPr>
            <a:spLocks noGrp="1"/>
          </p:cNvSpPr>
          <p:nvPr>
            <p:ph type="pic" idx="2"/>
          </p:nvPr>
        </p:nvSpPr>
        <p:spPr>
          <a:xfrm>
            <a:off x="8572500" y="0"/>
            <a:ext cx="3619500" cy="68580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50"/>
              <a:buFont typeface="Arial"/>
              <a:buChar char="•"/>
              <a:defRPr sz="105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7_Full Image">
  <p:cSld name="17_Full Image">
    <p:spTree>
      <p:nvGrpSpPr>
        <p:cNvPr id="1" name="Shape 37"/>
        <p:cNvGrpSpPr/>
        <p:nvPr/>
      </p:nvGrpSpPr>
      <p:grpSpPr>
        <a:xfrm>
          <a:off x="0" y="0"/>
          <a:ext cx="0" cy="0"/>
          <a:chOff x="0" y="0"/>
          <a:chExt cx="0" cy="0"/>
        </a:xfrm>
      </p:grpSpPr>
      <p:sp>
        <p:nvSpPr>
          <p:cNvPr id="38" name="Google Shape;38;p24"/>
          <p:cNvSpPr>
            <a:spLocks noGrp="1"/>
          </p:cNvSpPr>
          <p:nvPr>
            <p:ph type="pic" idx="2"/>
          </p:nvPr>
        </p:nvSpPr>
        <p:spPr>
          <a:xfrm>
            <a:off x="-1" y="0"/>
            <a:ext cx="8245958" cy="68580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50"/>
              <a:buFont typeface="Arial"/>
              <a:buChar char="•"/>
              <a:defRPr sz="105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4_Blank">
  <p:cSld name="54_Blank">
    <p:spTree>
      <p:nvGrpSpPr>
        <p:cNvPr id="1" name="Shape 39"/>
        <p:cNvGrpSpPr/>
        <p:nvPr/>
      </p:nvGrpSpPr>
      <p:grpSpPr>
        <a:xfrm>
          <a:off x="0" y="0"/>
          <a:ext cx="0" cy="0"/>
          <a:chOff x="0" y="0"/>
          <a:chExt cx="0" cy="0"/>
        </a:xfrm>
      </p:grpSpPr>
      <p:sp>
        <p:nvSpPr>
          <p:cNvPr id="40" name="Google Shape;40;p25"/>
          <p:cNvSpPr>
            <a:spLocks noGrp="1"/>
          </p:cNvSpPr>
          <p:nvPr>
            <p:ph type="pic" idx="2"/>
          </p:nvPr>
        </p:nvSpPr>
        <p:spPr>
          <a:xfrm>
            <a:off x="914400" y="938717"/>
            <a:ext cx="3696512" cy="4978400"/>
          </a:xfrm>
          <a:prstGeom prst="rect">
            <a:avLst/>
          </a:prstGeom>
          <a:solidFill>
            <a:srgbClr val="F2F2F2">
              <a:alpha val="68627"/>
            </a:srgbClr>
          </a:solidFill>
          <a:ln>
            <a:noFill/>
          </a:ln>
          <a:effectLst>
            <a:outerShdw blurRad="457200" dist="558800" dir="5400000" sx="92000" sy="92000" algn="t" rotWithShape="0">
              <a:srgbClr val="000000">
                <a:alpha val="30588"/>
              </a:srgbClr>
            </a:outerShdw>
          </a:effectLst>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3_Blank">
  <p:cSld name="53_Blank">
    <p:spTree>
      <p:nvGrpSpPr>
        <p:cNvPr id="1" name="Shape 41"/>
        <p:cNvGrpSpPr/>
        <p:nvPr/>
      </p:nvGrpSpPr>
      <p:grpSpPr>
        <a:xfrm>
          <a:off x="0" y="0"/>
          <a:ext cx="0" cy="0"/>
          <a:chOff x="0" y="0"/>
          <a:chExt cx="0" cy="0"/>
        </a:xfrm>
      </p:grpSpPr>
      <p:sp>
        <p:nvSpPr>
          <p:cNvPr id="42" name="Google Shape;42;p26"/>
          <p:cNvSpPr>
            <a:spLocks noGrp="1"/>
          </p:cNvSpPr>
          <p:nvPr>
            <p:ph type="pic" idx="2"/>
          </p:nvPr>
        </p:nvSpPr>
        <p:spPr>
          <a:xfrm>
            <a:off x="1468533" y="1821937"/>
            <a:ext cx="914400" cy="9144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33"/>
              <a:buFont typeface="Arial"/>
              <a:buChar char="•"/>
              <a:defRPr sz="133"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43" name="Google Shape;43;p26"/>
          <p:cNvSpPr>
            <a:spLocks noGrp="1"/>
          </p:cNvSpPr>
          <p:nvPr>
            <p:ph type="pic" idx="3"/>
          </p:nvPr>
        </p:nvSpPr>
        <p:spPr>
          <a:xfrm>
            <a:off x="1468533" y="3778135"/>
            <a:ext cx="914400" cy="9144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33"/>
              <a:buFont typeface="Arial"/>
              <a:buChar char="•"/>
              <a:defRPr sz="133"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44" name="Google Shape;44;p26"/>
          <p:cNvSpPr>
            <a:spLocks noGrp="1"/>
          </p:cNvSpPr>
          <p:nvPr>
            <p:ph type="pic" idx="4"/>
          </p:nvPr>
        </p:nvSpPr>
        <p:spPr>
          <a:xfrm>
            <a:off x="9809067" y="2758563"/>
            <a:ext cx="914400" cy="9144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33"/>
              <a:buFont typeface="Arial"/>
              <a:buChar char="•"/>
              <a:defRPr sz="133"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45" name="Google Shape;45;p26"/>
          <p:cNvSpPr>
            <a:spLocks noGrp="1"/>
          </p:cNvSpPr>
          <p:nvPr>
            <p:ph type="pic" idx="5"/>
          </p:nvPr>
        </p:nvSpPr>
        <p:spPr>
          <a:xfrm>
            <a:off x="9809067" y="4664472"/>
            <a:ext cx="914400" cy="9144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33"/>
              <a:buFont typeface="Arial"/>
              <a:buChar char="•"/>
              <a:defRPr sz="133"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46" name="Google Shape;46;p26"/>
          <p:cNvSpPr txBox="1">
            <a:spLocks noGrp="1"/>
          </p:cNvSpPr>
          <p:nvPr>
            <p:ph type="body" idx="1"/>
          </p:nvPr>
        </p:nvSpPr>
        <p:spPr>
          <a:xfrm>
            <a:off x="508001" y="1178427"/>
            <a:ext cx="11157817" cy="231007"/>
          </a:xfrm>
          <a:prstGeom prst="rect">
            <a:avLst/>
          </a:prstGeom>
          <a:noFill/>
          <a:ln>
            <a:noFill/>
          </a:ln>
        </p:spPr>
        <p:txBody>
          <a:bodyPr spcFirstLastPara="1" wrap="square" lIns="0" tIns="0" rIns="0" bIns="0" anchor="ctr" anchorCtr="0">
            <a:noAutofit/>
          </a:bodyPr>
          <a:lstStyle>
            <a:lvl1pPr marL="457200" marR="0" lvl="0" indent="-228600" algn="ct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Roboto Light"/>
                <a:ea typeface="Roboto Light"/>
                <a:cs typeface="Roboto Light"/>
                <a:sym typeface="Roboto Light"/>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lnSpc>
                <a:spcPct val="90000"/>
              </a:lnSpc>
              <a:spcBef>
                <a:spcPts val="500"/>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47" name="Google Shape;47;p26"/>
          <p:cNvSpPr txBox="1">
            <a:spLocks noGrp="1"/>
          </p:cNvSpPr>
          <p:nvPr>
            <p:ph type="title"/>
          </p:nvPr>
        </p:nvSpPr>
        <p:spPr>
          <a:xfrm>
            <a:off x="508001" y="455085"/>
            <a:ext cx="11157817" cy="660511"/>
          </a:xfrm>
          <a:prstGeom prst="rect">
            <a:avLst/>
          </a:prstGeom>
          <a:noFill/>
          <a:ln>
            <a:noFill/>
          </a:ln>
        </p:spPr>
        <p:txBody>
          <a:bodyPr spcFirstLastPara="1" wrap="square" lIns="0" tIns="0" rIns="0" bIns="0" anchor="ctr" anchorCtr="0">
            <a:noAutofit/>
          </a:bodyPr>
          <a:lstStyle>
            <a:lvl1pPr marR="0" lvl="0" algn="ctr" rtl="0">
              <a:lnSpc>
                <a:spcPct val="90000"/>
              </a:lnSpc>
              <a:spcBef>
                <a:spcPts val="0"/>
              </a:spcBef>
              <a:spcAft>
                <a:spcPts val="0"/>
              </a:spcAft>
              <a:buClr>
                <a:srgbClr val="7F7F7F"/>
              </a:buClr>
              <a:buSzPts val="4267"/>
              <a:buFont typeface="Roboto"/>
              <a:buNone/>
              <a:defRPr sz="4267" b="0" i="0" u="none" strike="noStrike" cap="none">
                <a:solidFill>
                  <a:srgbClr val="7F7F7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2_Blank">
  <p:cSld name="52_Blank">
    <p:spTree>
      <p:nvGrpSpPr>
        <p:cNvPr id="1" name="Shape 48"/>
        <p:cNvGrpSpPr/>
        <p:nvPr/>
      </p:nvGrpSpPr>
      <p:grpSpPr>
        <a:xfrm>
          <a:off x="0" y="0"/>
          <a:ext cx="0" cy="0"/>
          <a:chOff x="0" y="0"/>
          <a:chExt cx="0" cy="0"/>
        </a:xfrm>
      </p:grpSpPr>
      <p:sp>
        <p:nvSpPr>
          <p:cNvPr id="49" name="Google Shape;49;p27"/>
          <p:cNvSpPr>
            <a:spLocks noGrp="1"/>
          </p:cNvSpPr>
          <p:nvPr>
            <p:ph type="pic" idx="2"/>
          </p:nvPr>
        </p:nvSpPr>
        <p:spPr>
          <a:xfrm>
            <a:off x="0" y="2603500"/>
            <a:ext cx="12192000" cy="38227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100"/>
              <a:buFont typeface="Arial"/>
              <a:buChar char="•"/>
              <a:defRPr sz="110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1_Blank">
  <p:cSld name="51_Blank">
    <p:spTree>
      <p:nvGrpSpPr>
        <p:cNvPr id="1" name="Shape 50"/>
        <p:cNvGrpSpPr/>
        <p:nvPr/>
      </p:nvGrpSpPr>
      <p:grpSpPr>
        <a:xfrm>
          <a:off x="0" y="0"/>
          <a:ext cx="0" cy="0"/>
          <a:chOff x="0" y="0"/>
          <a:chExt cx="0" cy="0"/>
        </a:xfrm>
      </p:grpSpPr>
      <p:sp>
        <p:nvSpPr>
          <p:cNvPr id="51" name="Google Shape;51;p28"/>
          <p:cNvSpPr>
            <a:spLocks noGrp="1"/>
          </p:cNvSpPr>
          <p:nvPr>
            <p:ph type="pic" idx="2"/>
          </p:nvPr>
        </p:nvSpPr>
        <p:spPr>
          <a:xfrm>
            <a:off x="6426557" y="2833353"/>
            <a:ext cx="4945487" cy="3464416"/>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50"/>
              <a:buFont typeface="Arial"/>
              <a:buChar char="•"/>
              <a:defRPr sz="105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0_Blank">
  <p:cSld name="50_Blank">
    <p:spTree>
      <p:nvGrpSpPr>
        <p:cNvPr id="1" name="Shape 52"/>
        <p:cNvGrpSpPr/>
        <p:nvPr/>
      </p:nvGrpSpPr>
      <p:grpSpPr>
        <a:xfrm>
          <a:off x="0" y="0"/>
          <a:ext cx="0" cy="0"/>
          <a:chOff x="0" y="0"/>
          <a:chExt cx="0" cy="0"/>
        </a:xfrm>
      </p:grpSpPr>
      <p:sp>
        <p:nvSpPr>
          <p:cNvPr id="53" name="Google Shape;53;p29"/>
          <p:cNvSpPr>
            <a:spLocks noGrp="1"/>
          </p:cNvSpPr>
          <p:nvPr>
            <p:ph type="pic" idx="2"/>
          </p:nvPr>
        </p:nvSpPr>
        <p:spPr>
          <a:xfrm>
            <a:off x="0" y="0"/>
            <a:ext cx="8288338" cy="68580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54"/>
        <p:cNvGrpSpPr/>
        <p:nvPr/>
      </p:nvGrpSpPr>
      <p:grpSpPr>
        <a:xfrm>
          <a:off x="0" y="0"/>
          <a:ext cx="0" cy="0"/>
          <a:chOff x="0" y="0"/>
          <a:chExt cx="0" cy="0"/>
        </a:xfrm>
      </p:grpSpPr>
      <p:sp>
        <p:nvSpPr>
          <p:cNvPr id="55" name="Google Shape;55;p30"/>
          <p:cNvSpPr>
            <a:spLocks noGrp="1"/>
          </p:cNvSpPr>
          <p:nvPr>
            <p:ph type="pic" idx="2"/>
          </p:nvPr>
        </p:nvSpPr>
        <p:spPr>
          <a:xfrm>
            <a:off x="5026542" y="889000"/>
            <a:ext cx="7025758" cy="5465768"/>
          </a:xfrm>
          <a:prstGeom prst="rect">
            <a:avLst/>
          </a:prstGeom>
          <a:solidFill>
            <a:srgbClr val="E1E9EA">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5_Title Slide">
  <p:cSld name="25_Title Slide">
    <p:spTree>
      <p:nvGrpSpPr>
        <p:cNvPr id="1" name="Shape 13"/>
        <p:cNvGrpSpPr/>
        <p:nvPr/>
      </p:nvGrpSpPr>
      <p:grpSpPr>
        <a:xfrm>
          <a:off x="0" y="0"/>
          <a:ext cx="0" cy="0"/>
          <a:chOff x="0" y="0"/>
          <a:chExt cx="0" cy="0"/>
        </a:xfrm>
      </p:grpSpPr>
      <p:sp>
        <p:nvSpPr>
          <p:cNvPr id="14" name="Google Shape;14;p9"/>
          <p:cNvSpPr>
            <a:spLocks noGrp="1"/>
          </p:cNvSpPr>
          <p:nvPr>
            <p:ph type="pic" idx="2"/>
          </p:nvPr>
        </p:nvSpPr>
        <p:spPr>
          <a:xfrm>
            <a:off x="0" y="0"/>
            <a:ext cx="12192000" cy="68580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0_Title Slide">
  <p:cSld name="30_Title Slide">
    <p:spTree>
      <p:nvGrpSpPr>
        <p:cNvPr id="1" name="Shape 56"/>
        <p:cNvGrpSpPr/>
        <p:nvPr/>
      </p:nvGrpSpPr>
      <p:grpSpPr>
        <a:xfrm>
          <a:off x="0" y="0"/>
          <a:ext cx="0" cy="0"/>
          <a:chOff x="0" y="0"/>
          <a:chExt cx="0" cy="0"/>
        </a:xfrm>
      </p:grpSpPr>
      <p:sp>
        <p:nvSpPr>
          <p:cNvPr id="57" name="Google Shape;57;p31"/>
          <p:cNvSpPr>
            <a:spLocks noGrp="1"/>
          </p:cNvSpPr>
          <p:nvPr>
            <p:ph type="pic" idx="2"/>
          </p:nvPr>
        </p:nvSpPr>
        <p:spPr>
          <a:xfrm>
            <a:off x="0" y="781844"/>
            <a:ext cx="12192000" cy="5294312"/>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100"/>
              <a:buFont typeface="Arial"/>
              <a:buChar char="•"/>
              <a:defRPr sz="110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2_Title Slide">
  <p:cSld name="32_Title Slide">
    <p:spTree>
      <p:nvGrpSpPr>
        <p:cNvPr id="1" name="Shape 58"/>
        <p:cNvGrpSpPr/>
        <p:nvPr/>
      </p:nvGrpSpPr>
      <p:grpSpPr>
        <a:xfrm>
          <a:off x="0" y="0"/>
          <a:ext cx="0" cy="0"/>
          <a:chOff x="0" y="0"/>
          <a:chExt cx="0" cy="0"/>
        </a:xfrm>
      </p:grpSpPr>
      <p:sp>
        <p:nvSpPr>
          <p:cNvPr id="59" name="Google Shape;59;p32"/>
          <p:cNvSpPr>
            <a:spLocks noGrp="1"/>
          </p:cNvSpPr>
          <p:nvPr>
            <p:ph type="pic" idx="2"/>
          </p:nvPr>
        </p:nvSpPr>
        <p:spPr>
          <a:xfrm>
            <a:off x="0" y="0"/>
            <a:ext cx="12192000" cy="68580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50"/>
              <a:buFont typeface="Arial"/>
              <a:buChar char="•"/>
              <a:defRPr sz="105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6_Title Slide">
  <p:cSld name="26_Title Slide">
    <p:spTree>
      <p:nvGrpSpPr>
        <p:cNvPr id="1" name="Shape 60"/>
        <p:cNvGrpSpPr/>
        <p:nvPr/>
      </p:nvGrpSpPr>
      <p:grpSpPr>
        <a:xfrm>
          <a:off x="0" y="0"/>
          <a:ext cx="0" cy="0"/>
          <a:chOff x="0" y="0"/>
          <a:chExt cx="0" cy="0"/>
        </a:xfrm>
      </p:grpSpPr>
      <p:sp>
        <p:nvSpPr>
          <p:cNvPr id="61" name="Google Shape;61;p33"/>
          <p:cNvSpPr>
            <a:spLocks noGrp="1"/>
          </p:cNvSpPr>
          <p:nvPr>
            <p:ph type="pic" idx="2"/>
          </p:nvPr>
        </p:nvSpPr>
        <p:spPr>
          <a:xfrm>
            <a:off x="0" y="0"/>
            <a:ext cx="12192000" cy="68580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50"/>
              <a:buFont typeface="Arial"/>
              <a:buChar char="•"/>
              <a:defRPr sz="105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62" name="Google Shape;62;p33"/>
          <p:cNvSpPr txBox="1">
            <a:spLocks noGrp="1"/>
          </p:cNvSpPr>
          <p:nvPr>
            <p:ph type="body" idx="1"/>
          </p:nvPr>
        </p:nvSpPr>
        <p:spPr>
          <a:xfrm>
            <a:off x="508001" y="1178427"/>
            <a:ext cx="11157817" cy="231007"/>
          </a:xfrm>
          <a:prstGeom prst="rect">
            <a:avLst/>
          </a:prstGeom>
          <a:noFill/>
          <a:ln>
            <a:noFill/>
          </a:ln>
        </p:spPr>
        <p:txBody>
          <a:bodyPr spcFirstLastPara="1" wrap="square" lIns="0" tIns="0" rIns="0" bIns="0" anchor="ctr" anchorCtr="0">
            <a:noAutofit/>
          </a:bodyPr>
          <a:lstStyle>
            <a:lvl1pPr marL="457200" marR="0" lvl="0" indent="-228600" algn="ct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Roboto Light"/>
                <a:ea typeface="Roboto Light"/>
                <a:cs typeface="Roboto Light"/>
                <a:sym typeface="Roboto Light"/>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lnSpc>
                <a:spcPct val="90000"/>
              </a:lnSpc>
              <a:spcBef>
                <a:spcPts val="500"/>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63" name="Google Shape;63;p33"/>
          <p:cNvSpPr txBox="1">
            <a:spLocks noGrp="1"/>
          </p:cNvSpPr>
          <p:nvPr>
            <p:ph type="title"/>
          </p:nvPr>
        </p:nvSpPr>
        <p:spPr>
          <a:xfrm>
            <a:off x="508001" y="455085"/>
            <a:ext cx="11157817" cy="660511"/>
          </a:xfrm>
          <a:prstGeom prst="rect">
            <a:avLst/>
          </a:prstGeom>
          <a:noFill/>
          <a:ln>
            <a:noFill/>
          </a:ln>
        </p:spPr>
        <p:txBody>
          <a:bodyPr spcFirstLastPara="1" wrap="square" lIns="0" tIns="0" rIns="0" bIns="0" anchor="ctr" anchorCtr="0">
            <a:noAutofit/>
          </a:bodyPr>
          <a:lstStyle>
            <a:lvl1pPr marR="0" lvl="0" algn="ctr" rtl="0">
              <a:lnSpc>
                <a:spcPct val="90000"/>
              </a:lnSpc>
              <a:spcBef>
                <a:spcPts val="0"/>
              </a:spcBef>
              <a:spcAft>
                <a:spcPts val="0"/>
              </a:spcAft>
              <a:buClr>
                <a:schemeClr val="lt1"/>
              </a:buClr>
              <a:buSzPts val="4267"/>
              <a:buFont typeface="Roboto"/>
              <a:buNone/>
              <a:defRPr sz="4267"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1_Blank">
  <p:cSld name="21_Blank">
    <p:spTree>
      <p:nvGrpSpPr>
        <p:cNvPr id="1" name="Shape 71"/>
        <p:cNvGrpSpPr/>
        <p:nvPr/>
      </p:nvGrpSpPr>
      <p:grpSpPr>
        <a:xfrm>
          <a:off x="0" y="0"/>
          <a:ext cx="0" cy="0"/>
          <a:chOff x="0" y="0"/>
          <a:chExt cx="0" cy="0"/>
        </a:xfrm>
      </p:grpSpPr>
      <p:sp>
        <p:nvSpPr>
          <p:cNvPr id="72" name="Google Shape;72;p34"/>
          <p:cNvSpPr>
            <a:spLocks noGrp="1"/>
          </p:cNvSpPr>
          <p:nvPr>
            <p:ph type="pic" idx="2"/>
          </p:nvPr>
        </p:nvSpPr>
        <p:spPr>
          <a:xfrm>
            <a:off x="8752114" y="0"/>
            <a:ext cx="3439886" cy="68580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50"/>
              <a:buFont typeface="Arial"/>
              <a:buChar char="•"/>
              <a:defRPr sz="105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73"/>
        <p:cNvGrpSpPr/>
        <p:nvPr/>
      </p:nvGrpSpPr>
      <p:grpSpPr>
        <a:xfrm>
          <a:off x="0" y="0"/>
          <a:ext cx="0" cy="0"/>
          <a:chOff x="0" y="0"/>
          <a:chExt cx="0" cy="0"/>
        </a:xfrm>
      </p:grpSpPr>
      <p:sp>
        <p:nvSpPr>
          <p:cNvPr id="74" name="Google Shape;74;p35"/>
          <p:cNvSpPr>
            <a:spLocks noGrp="1"/>
          </p:cNvSpPr>
          <p:nvPr>
            <p:ph type="pic" idx="2"/>
          </p:nvPr>
        </p:nvSpPr>
        <p:spPr>
          <a:xfrm>
            <a:off x="588169" y="580345"/>
            <a:ext cx="11015662" cy="339725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50"/>
              <a:buFont typeface="Arial"/>
              <a:buChar char="•"/>
              <a:defRPr sz="105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75"/>
        <p:cNvGrpSpPr/>
        <p:nvPr/>
      </p:nvGrpSpPr>
      <p:grpSpPr>
        <a:xfrm>
          <a:off x="0" y="0"/>
          <a:ext cx="0" cy="0"/>
          <a:chOff x="0" y="0"/>
          <a:chExt cx="0" cy="0"/>
        </a:xfrm>
      </p:grpSpPr>
      <p:sp>
        <p:nvSpPr>
          <p:cNvPr id="76" name="Google Shape;76;p36"/>
          <p:cNvSpPr>
            <a:spLocks noGrp="1"/>
          </p:cNvSpPr>
          <p:nvPr>
            <p:ph type="pic" idx="2"/>
          </p:nvPr>
        </p:nvSpPr>
        <p:spPr>
          <a:xfrm>
            <a:off x="7489371" y="0"/>
            <a:ext cx="4702629" cy="68580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100"/>
              <a:buFont typeface="Arial"/>
              <a:buChar char="•"/>
              <a:defRPr sz="110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77"/>
        <p:cNvGrpSpPr/>
        <p:nvPr/>
      </p:nvGrpSpPr>
      <p:grpSpPr>
        <a:xfrm>
          <a:off x="0" y="0"/>
          <a:ext cx="0" cy="0"/>
          <a:chOff x="0" y="0"/>
          <a:chExt cx="0" cy="0"/>
        </a:xfrm>
      </p:grpSpPr>
      <p:sp>
        <p:nvSpPr>
          <p:cNvPr id="78" name="Google Shape;78;p37"/>
          <p:cNvSpPr>
            <a:spLocks noGrp="1"/>
          </p:cNvSpPr>
          <p:nvPr>
            <p:ph type="pic" idx="2"/>
          </p:nvPr>
        </p:nvSpPr>
        <p:spPr>
          <a:xfrm>
            <a:off x="1" y="0"/>
            <a:ext cx="12192000" cy="68580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79"/>
        <p:cNvGrpSpPr/>
        <p:nvPr/>
      </p:nvGrpSpPr>
      <p:grpSpPr>
        <a:xfrm>
          <a:off x="0" y="0"/>
          <a:ext cx="0" cy="0"/>
          <a:chOff x="0" y="0"/>
          <a:chExt cx="0" cy="0"/>
        </a:xfrm>
      </p:grpSpPr>
      <p:sp>
        <p:nvSpPr>
          <p:cNvPr id="80" name="Google Shape;80;p38"/>
          <p:cNvSpPr>
            <a:spLocks noGrp="1"/>
          </p:cNvSpPr>
          <p:nvPr>
            <p:ph type="pic" idx="2"/>
          </p:nvPr>
        </p:nvSpPr>
        <p:spPr>
          <a:xfrm>
            <a:off x="7329487" y="0"/>
            <a:ext cx="4862513" cy="68580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100"/>
              <a:buFont typeface="Arial"/>
              <a:buChar char="•"/>
              <a:defRPr sz="110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81"/>
        <p:cNvGrpSpPr/>
        <p:nvPr/>
      </p:nvGrpSpPr>
      <p:grpSpPr>
        <a:xfrm>
          <a:off x="0" y="0"/>
          <a:ext cx="0" cy="0"/>
          <a:chOff x="0" y="0"/>
          <a:chExt cx="0" cy="0"/>
        </a:xfrm>
      </p:grpSpPr>
      <p:sp>
        <p:nvSpPr>
          <p:cNvPr id="82" name="Google Shape;82;p39"/>
          <p:cNvSpPr>
            <a:spLocks noGrp="1"/>
          </p:cNvSpPr>
          <p:nvPr>
            <p:ph type="pic" idx="2"/>
          </p:nvPr>
        </p:nvSpPr>
        <p:spPr>
          <a:xfrm>
            <a:off x="6609761" y="1303502"/>
            <a:ext cx="4621907" cy="4250996"/>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Char char="•"/>
              <a:defRPr sz="100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83"/>
        <p:cNvGrpSpPr/>
        <p:nvPr/>
      </p:nvGrpSpPr>
      <p:grpSpPr>
        <a:xfrm>
          <a:off x="0" y="0"/>
          <a:ext cx="0" cy="0"/>
          <a:chOff x="0" y="0"/>
          <a:chExt cx="0" cy="0"/>
        </a:xfrm>
      </p:grpSpPr>
      <p:sp>
        <p:nvSpPr>
          <p:cNvPr id="84" name="Google Shape;84;p40"/>
          <p:cNvSpPr>
            <a:spLocks noGrp="1"/>
          </p:cNvSpPr>
          <p:nvPr>
            <p:ph type="pic" idx="2"/>
          </p:nvPr>
        </p:nvSpPr>
        <p:spPr>
          <a:xfrm>
            <a:off x="1320800" y="812800"/>
            <a:ext cx="3759200" cy="5232400"/>
          </a:xfrm>
          <a:prstGeom prst="rect">
            <a:avLst/>
          </a:prstGeom>
          <a:solidFill>
            <a:srgbClr val="F2F2F2">
              <a:alpha val="68627"/>
            </a:srgbClr>
          </a:solidFill>
          <a:ln>
            <a:noFill/>
          </a:ln>
          <a:effectLst>
            <a:outerShdw blurRad="469900" dist="279400" sx="96000" sy="96000" algn="l" rotWithShape="0">
              <a:srgbClr val="000000">
                <a:alpha val="26666"/>
              </a:srgbClr>
            </a:outerShdw>
          </a:effectLst>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50"/>
              <a:buFont typeface="Arial"/>
              <a:buChar char="•"/>
              <a:defRPr sz="105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1_Blank">
  <p:cSld name="21_Blank">
    <p:spTree>
      <p:nvGrpSpPr>
        <p:cNvPr id="1" name="Shape 15"/>
        <p:cNvGrpSpPr/>
        <p:nvPr/>
      </p:nvGrpSpPr>
      <p:grpSpPr>
        <a:xfrm>
          <a:off x="0" y="0"/>
          <a:ext cx="0" cy="0"/>
          <a:chOff x="0" y="0"/>
          <a:chExt cx="0" cy="0"/>
        </a:xfrm>
      </p:grpSpPr>
      <p:sp>
        <p:nvSpPr>
          <p:cNvPr id="16" name="Google Shape;16;p14"/>
          <p:cNvSpPr>
            <a:spLocks noGrp="1"/>
          </p:cNvSpPr>
          <p:nvPr>
            <p:ph type="pic" idx="2"/>
          </p:nvPr>
        </p:nvSpPr>
        <p:spPr>
          <a:xfrm>
            <a:off x="8752114" y="0"/>
            <a:ext cx="3439886" cy="68580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50"/>
              <a:buFont typeface="Arial"/>
              <a:buChar char="•"/>
              <a:defRPr sz="105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85"/>
        <p:cNvGrpSpPr/>
        <p:nvPr/>
      </p:nvGrpSpPr>
      <p:grpSpPr>
        <a:xfrm>
          <a:off x="0" y="0"/>
          <a:ext cx="0" cy="0"/>
          <a:chOff x="0" y="0"/>
          <a:chExt cx="0" cy="0"/>
        </a:xfrm>
      </p:grpSpPr>
      <p:sp>
        <p:nvSpPr>
          <p:cNvPr id="86" name="Google Shape;86;p41"/>
          <p:cNvSpPr>
            <a:spLocks noGrp="1"/>
          </p:cNvSpPr>
          <p:nvPr>
            <p:ph type="pic" idx="2"/>
          </p:nvPr>
        </p:nvSpPr>
        <p:spPr>
          <a:xfrm>
            <a:off x="0" y="0"/>
            <a:ext cx="6052457" cy="68580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87"/>
        <p:cNvGrpSpPr/>
        <p:nvPr/>
      </p:nvGrpSpPr>
      <p:grpSpPr>
        <a:xfrm>
          <a:off x="0" y="0"/>
          <a:ext cx="0" cy="0"/>
          <a:chOff x="0" y="0"/>
          <a:chExt cx="0" cy="0"/>
        </a:xfrm>
      </p:grpSpPr>
      <p:sp>
        <p:nvSpPr>
          <p:cNvPr id="88" name="Google Shape;88;p42"/>
          <p:cNvSpPr txBox="1">
            <a:spLocks noGrp="1"/>
          </p:cNvSpPr>
          <p:nvPr>
            <p:ph type="body" idx="1"/>
          </p:nvPr>
        </p:nvSpPr>
        <p:spPr>
          <a:xfrm>
            <a:off x="508001" y="1178427"/>
            <a:ext cx="11157817" cy="231007"/>
          </a:xfrm>
          <a:prstGeom prst="rect">
            <a:avLst/>
          </a:prstGeom>
          <a:noFill/>
          <a:ln>
            <a:noFill/>
          </a:ln>
        </p:spPr>
        <p:txBody>
          <a:bodyPr spcFirstLastPara="1" wrap="square" lIns="0" tIns="0" rIns="0" bIns="0" anchor="ctr" anchorCtr="0">
            <a:noAutofit/>
          </a:bodyPr>
          <a:lstStyle>
            <a:lvl1pPr marL="457200" marR="0" lvl="0" indent="-228600" algn="ctr" rtl="0">
              <a:lnSpc>
                <a:spcPct val="90000"/>
              </a:lnSpc>
              <a:spcBef>
                <a:spcPts val="1000"/>
              </a:spcBef>
              <a:spcAft>
                <a:spcPts val="0"/>
              </a:spcAft>
              <a:buClr>
                <a:srgbClr val="BFBFBF"/>
              </a:buClr>
              <a:buSzPts val="1400"/>
              <a:buFont typeface="Arial"/>
              <a:buNone/>
              <a:defRPr sz="1400" b="0" i="0" u="none" strike="noStrike" cap="none">
                <a:solidFill>
                  <a:srgbClr val="BFBFBF"/>
                </a:solidFill>
                <a:latin typeface="Roboto Light"/>
                <a:ea typeface="Roboto Light"/>
                <a:cs typeface="Roboto Light"/>
                <a:sym typeface="Roboto Light"/>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lnSpc>
                <a:spcPct val="90000"/>
              </a:lnSpc>
              <a:spcBef>
                <a:spcPts val="500"/>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89" name="Google Shape;89;p42"/>
          <p:cNvSpPr txBox="1">
            <a:spLocks noGrp="1"/>
          </p:cNvSpPr>
          <p:nvPr>
            <p:ph type="title"/>
          </p:nvPr>
        </p:nvSpPr>
        <p:spPr>
          <a:xfrm>
            <a:off x="508001" y="455085"/>
            <a:ext cx="11157817" cy="660511"/>
          </a:xfrm>
          <a:prstGeom prst="rect">
            <a:avLst/>
          </a:prstGeom>
          <a:noFill/>
          <a:ln>
            <a:noFill/>
          </a:ln>
        </p:spPr>
        <p:txBody>
          <a:bodyPr spcFirstLastPara="1" wrap="square" lIns="0" tIns="0" rIns="0" bIns="0" anchor="ctr" anchorCtr="0">
            <a:noAutofit/>
          </a:bodyPr>
          <a:lstStyle>
            <a:lvl1pPr marR="0" lvl="0" algn="ctr" rtl="0">
              <a:lnSpc>
                <a:spcPct val="90000"/>
              </a:lnSpc>
              <a:spcBef>
                <a:spcPts val="0"/>
              </a:spcBef>
              <a:spcAft>
                <a:spcPts val="0"/>
              </a:spcAft>
              <a:buClr>
                <a:srgbClr val="7F7F7F"/>
              </a:buClr>
              <a:buSzPts val="4267"/>
              <a:buFont typeface="Roboto"/>
              <a:buNone/>
              <a:defRPr sz="4267" b="0" i="0" u="none" strike="noStrike" cap="none">
                <a:solidFill>
                  <a:srgbClr val="7F7F7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0" name="Google Shape;90;p42"/>
          <p:cNvSpPr>
            <a:spLocks noGrp="1"/>
          </p:cNvSpPr>
          <p:nvPr>
            <p:ph type="pic" idx="2"/>
          </p:nvPr>
        </p:nvSpPr>
        <p:spPr>
          <a:xfrm>
            <a:off x="0" y="2237232"/>
            <a:ext cx="12192000" cy="2694432"/>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100"/>
              <a:buFont typeface="Arial"/>
              <a:buChar char="•"/>
              <a:defRPr sz="110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55_Blank">
  <p:cSld name="55_Blank">
    <p:spTree>
      <p:nvGrpSpPr>
        <p:cNvPr id="1" name="Shape 91"/>
        <p:cNvGrpSpPr/>
        <p:nvPr/>
      </p:nvGrpSpPr>
      <p:grpSpPr>
        <a:xfrm>
          <a:off x="0" y="0"/>
          <a:ext cx="0" cy="0"/>
          <a:chOff x="0" y="0"/>
          <a:chExt cx="0" cy="0"/>
        </a:xfrm>
      </p:grpSpPr>
      <p:sp>
        <p:nvSpPr>
          <p:cNvPr id="92" name="Google Shape;92;p43"/>
          <p:cNvSpPr>
            <a:spLocks noGrp="1"/>
          </p:cNvSpPr>
          <p:nvPr>
            <p:ph type="pic" idx="2"/>
          </p:nvPr>
        </p:nvSpPr>
        <p:spPr>
          <a:xfrm>
            <a:off x="8572500" y="0"/>
            <a:ext cx="3619500" cy="68580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50"/>
              <a:buFont typeface="Arial"/>
              <a:buChar char="•"/>
              <a:defRPr sz="105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7_Full Image">
  <p:cSld name="17_Full Image">
    <p:spTree>
      <p:nvGrpSpPr>
        <p:cNvPr id="1" name="Shape 93"/>
        <p:cNvGrpSpPr/>
        <p:nvPr/>
      </p:nvGrpSpPr>
      <p:grpSpPr>
        <a:xfrm>
          <a:off x="0" y="0"/>
          <a:ext cx="0" cy="0"/>
          <a:chOff x="0" y="0"/>
          <a:chExt cx="0" cy="0"/>
        </a:xfrm>
      </p:grpSpPr>
      <p:sp>
        <p:nvSpPr>
          <p:cNvPr id="94" name="Google Shape;94;p44"/>
          <p:cNvSpPr>
            <a:spLocks noGrp="1"/>
          </p:cNvSpPr>
          <p:nvPr>
            <p:ph type="pic" idx="2"/>
          </p:nvPr>
        </p:nvSpPr>
        <p:spPr>
          <a:xfrm>
            <a:off x="-1" y="0"/>
            <a:ext cx="8245958" cy="68580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50"/>
              <a:buFont typeface="Arial"/>
              <a:buChar char="•"/>
              <a:defRPr sz="105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54_Blank">
  <p:cSld name="54_Blank">
    <p:spTree>
      <p:nvGrpSpPr>
        <p:cNvPr id="1" name="Shape 95"/>
        <p:cNvGrpSpPr/>
        <p:nvPr/>
      </p:nvGrpSpPr>
      <p:grpSpPr>
        <a:xfrm>
          <a:off x="0" y="0"/>
          <a:ext cx="0" cy="0"/>
          <a:chOff x="0" y="0"/>
          <a:chExt cx="0" cy="0"/>
        </a:xfrm>
      </p:grpSpPr>
      <p:sp>
        <p:nvSpPr>
          <p:cNvPr id="96" name="Google Shape;96;p45"/>
          <p:cNvSpPr>
            <a:spLocks noGrp="1"/>
          </p:cNvSpPr>
          <p:nvPr>
            <p:ph type="pic" idx="2"/>
          </p:nvPr>
        </p:nvSpPr>
        <p:spPr>
          <a:xfrm>
            <a:off x="914400" y="938717"/>
            <a:ext cx="3696512" cy="4978400"/>
          </a:xfrm>
          <a:prstGeom prst="rect">
            <a:avLst/>
          </a:prstGeom>
          <a:solidFill>
            <a:srgbClr val="F2F2F2">
              <a:alpha val="68627"/>
            </a:srgbClr>
          </a:solidFill>
          <a:ln>
            <a:noFill/>
          </a:ln>
          <a:effectLst>
            <a:outerShdw blurRad="457200" dist="558800" dir="5400000" sx="92000" sy="92000" algn="t" rotWithShape="0">
              <a:srgbClr val="000000">
                <a:alpha val="30588"/>
              </a:srgbClr>
            </a:outerShdw>
          </a:effectLst>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53_Blank">
  <p:cSld name="53_Blank">
    <p:spTree>
      <p:nvGrpSpPr>
        <p:cNvPr id="1" name="Shape 97"/>
        <p:cNvGrpSpPr/>
        <p:nvPr/>
      </p:nvGrpSpPr>
      <p:grpSpPr>
        <a:xfrm>
          <a:off x="0" y="0"/>
          <a:ext cx="0" cy="0"/>
          <a:chOff x="0" y="0"/>
          <a:chExt cx="0" cy="0"/>
        </a:xfrm>
      </p:grpSpPr>
      <p:sp>
        <p:nvSpPr>
          <p:cNvPr id="98" name="Google Shape;98;p46"/>
          <p:cNvSpPr>
            <a:spLocks noGrp="1"/>
          </p:cNvSpPr>
          <p:nvPr>
            <p:ph type="pic" idx="2"/>
          </p:nvPr>
        </p:nvSpPr>
        <p:spPr>
          <a:xfrm>
            <a:off x="1468533" y="1821937"/>
            <a:ext cx="914400" cy="9144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33"/>
              <a:buFont typeface="Arial"/>
              <a:buChar char="•"/>
              <a:defRPr sz="133"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99" name="Google Shape;99;p46"/>
          <p:cNvSpPr>
            <a:spLocks noGrp="1"/>
          </p:cNvSpPr>
          <p:nvPr>
            <p:ph type="pic" idx="3"/>
          </p:nvPr>
        </p:nvSpPr>
        <p:spPr>
          <a:xfrm>
            <a:off x="1468533" y="3778135"/>
            <a:ext cx="914400" cy="9144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33"/>
              <a:buFont typeface="Arial"/>
              <a:buChar char="•"/>
              <a:defRPr sz="133"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100" name="Google Shape;100;p46"/>
          <p:cNvSpPr>
            <a:spLocks noGrp="1"/>
          </p:cNvSpPr>
          <p:nvPr>
            <p:ph type="pic" idx="4"/>
          </p:nvPr>
        </p:nvSpPr>
        <p:spPr>
          <a:xfrm>
            <a:off x="9809067" y="2758563"/>
            <a:ext cx="914400" cy="9144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33"/>
              <a:buFont typeface="Arial"/>
              <a:buChar char="•"/>
              <a:defRPr sz="133"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101" name="Google Shape;101;p46"/>
          <p:cNvSpPr>
            <a:spLocks noGrp="1"/>
          </p:cNvSpPr>
          <p:nvPr>
            <p:ph type="pic" idx="5"/>
          </p:nvPr>
        </p:nvSpPr>
        <p:spPr>
          <a:xfrm>
            <a:off x="9809067" y="4664472"/>
            <a:ext cx="914400" cy="9144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33"/>
              <a:buFont typeface="Arial"/>
              <a:buChar char="•"/>
              <a:defRPr sz="133"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102" name="Google Shape;102;p46"/>
          <p:cNvSpPr txBox="1">
            <a:spLocks noGrp="1"/>
          </p:cNvSpPr>
          <p:nvPr>
            <p:ph type="body" idx="1"/>
          </p:nvPr>
        </p:nvSpPr>
        <p:spPr>
          <a:xfrm>
            <a:off x="508001" y="1178427"/>
            <a:ext cx="11157817" cy="231007"/>
          </a:xfrm>
          <a:prstGeom prst="rect">
            <a:avLst/>
          </a:prstGeom>
          <a:noFill/>
          <a:ln>
            <a:noFill/>
          </a:ln>
        </p:spPr>
        <p:txBody>
          <a:bodyPr spcFirstLastPara="1" wrap="square" lIns="0" tIns="0" rIns="0" bIns="0" anchor="ctr" anchorCtr="0">
            <a:noAutofit/>
          </a:bodyPr>
          <a:lstStyle>
            <a:lvl1pPr marL="457200" marR="0" lvl="0" indent="-228600" algn="ct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Roboto Light"/>
                <a:ea typeface="Roboto Light"/>
                <a:cs typeface="Roboto Light"/>
                <a:sym typeface="Roboto Light"/>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lnSpc>
                <a:spcPct val="90000"/>
              </a:lnSpc>
              <a:spcBef>
                <a:spcPts val="500"/>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03" name="Google Shape;103;p46"/>
          <p:cNvSpPr txBox="1">
            <a:spLocks noGrp="1"/>
          </p:cNvSpPr>
          <p:nvPr>
            <p:ph type="title"/>
          </p:nvPr>
        </p:nvSpPr>
        <p:spPr>
          <a:xfrm>
            <a:off x="508001" y="455085"/>
            <a:ext cx="11157817" cy="660511"/>
          </a:xfrm>
          <a:prstGeom prst="rect">
            <a:avLst/>
          </a:prstGeom>
          <a:noFill/>
          <a:ln>
            <a:noFill/>
          </a:ln>
        </p:spPr>
        <p:txBody>
          <a:bodyPr spcFirstLastPara="1" wrap="square" lIns="0" tIns="0" rIns="0" bIns="0" anchor="ctr" anchorCtr="0">
            <a:noAutofit/>
          </a:bodyPr>
          <a:lstStyle>
            <a:lvl1pPr marR="0" lvl="0" algn="ctr" rtl="0">
              <a:lnSpc>
                <a:spcPct val="90000"/>
              </a:lnSpc>
              <a:spcBef>
                <a:spcPts val="0"/>
              </a:spcBef>
              <a:spcAft>
                <a:spcPts val="0"/>
              </a:spcAft>
              <a:buClr>
                <a:srgbClr val="7F7F7F"/>
              </a:buClr>
              <a:buSzPts val="4267"/>
              <a:buFont typeface="Roboto"/>
              <a:buNone/>
              <a:defRPr sz="4267" b="0" i="0" u="none" strike="noStrike" cap="none">
                <a:solidFill>
                  <a:srgbClr val="7F7F7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52_Blank">
  <p:cSld name="52_Blank">
    <p:spTree>
      <p:nvGrpSpPr>
        <p:cNvPr id="1" name="Shape 104"/>
        <p:cNvGrpSpPr/>
        <p:nvPr/>
      </p:nvGrpSpPr>
      <p:grpSpPr>
        <a:xfrm>
          <a:off x="0" y="0"/>
          <a:ext cx="0" cy="0"/>
          <a:chOff x="0" y="0"/>
          <a:chExt cx="0" cy="0"/>
        </a:xfrm>
      </p:grpSpPr>
      <p:sp>
        <p:nvSpPr>
          <p:cNvPr id="105" name="Google Shape;105;p47"/>
          <p:cNvSpPr>
            <a:spLocks noGrp="1"/>
          </p:cNvSpPr>
          <p:nvPr>
            <p:ph type="pic" idx="2"/>
          </p:nvPr>
        </p:nvSpPr>
        <p:spPr>
          <a:xfrm>
            <a:off x="0" y="2603500"/>
            <a:ext cx="12192000" cy="38227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100"/>
              <a:buFont typeface="Arial"/>
              <a:buChar char="•"/>
              <a:defRPr sz="110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51_Blank">
  <p:cSld name="51_Blank">
    <p:spTree>
      <p:nvGrpSpPr>
        <p:cNvPr id="1" name="Shape 106"/>
        <p:cNvGrpSpPr/>
        <p:nvPr/>
      </p:nvGrpSpPr>
      <p:grpSpPr>
        <a:xfrm>
          <a:off x="0" y="0"/>
          <a:ext cx="0" cy="0"/>
          <a:chOff x="0" y="0"/>
          <a:chExt cx="0" cy="0"/>
        </a:xfrm>
      </p:grpSpPr>
      <p:sp>
        <p:nvSpPr>
          <p:cNvPr id="107" name="Google Shape;107;p48"/>
          <p:cNvSpPr>
            <a:spLocks noGrp="1"/>
          </p:cNvSpPr>
          <p:nvPr>
            <p:ph type="pic" idx="2"/>
          </p:nvPr>
        </p:nvSpPr>
        <p:spPr>
          <a:xfrm>
            <a:off x="6426557" y="2833353"/>
            <a:ext cx="4945487" cy="3464416"/>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50"/>
              <a:buFont typeface="Arial"/>
              <a:buChar char="•"/>
              <a:defRPr sz="105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50_Blank">
  <p:cSld name="50_Blank">
    <p:spTree>
      <p:nvGrpSpPr>
        <p:cNvPr id="1" name="Shape 108"/>
        <p:cNvGrpSpPr/>
        <p:nvPr/>
      </p:nvGrpSpPr>
      <p:grpSpPr>
        <a:xfrm>
          <a:off x="0" y="0"/>
          <a:ext cx="0" cy="0"/>
          <a:chOff x="0" y="0"/>
          <a:chExt cx="0" cy="0"/>
        </a:xfrm>
      </p:grpSpPr>
      <p:sp>
        <p:nvSpPr>
          <p:cNvPr id="109" name="Google Shape;109;p49"/>
          <p:cNvSpPr>
            <a:spLocks noGrp="1"/>
          </p:cNvSpPr>
          <p:nvPr>
            <p:ph type="pic" idx="2"/>
          </p:nvPr>
        </p:nvSpPr>
        <p:spPr>
          <a:xfrm>
            <a:off x="0" y="0"/>
            <a:ext cx="8288338" cy="68580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110"/>
        <p:cNvGrpSpPr/>
        <p:nvPr/>
      </p:nvGrpSpPr>
      <p:grpSpPr>
        <a:xfrm>
          <a:off x="0" y="0"/>
          <a:ext cx="0" cy="0"/>
          <a:chOff x="0" y="0"/>
          <a:chExt cx="0" cy="0"/>
        </a:xfrm>
      </p:grpSpPr>
      <p:sp>
        <p:nvSpPr>
          <p:cNvPr id="111" name="Google Shape;111;p50"/>
          <p:cNvSpPr>
            <a:spLocks noGrp="1"/>
          </p:cNvSpPr>
          <p:nvPr>
            <p:ph type="pic" idx="2"/>
          </p:nvPr>
        </p:nvSpPr>
        <p:spPr>
          <a:xfrm>
            <a:off x="5026542" y="889000"/>
            <a:ext cx="7025758" cy="5465768"/>
          </a:xfrm>
          <a:prstGeom prst="rect">
            <a:avLst/>
          </a:prstGeom>
          <a:solidFill>
            <a:srgbClr val="E1E9EA">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17"/>
        <p:cNvGrpSpPr/>
        <p:nvPr/>
      </p:nvGrpSpPr>
      <p:grpSpPr>
        <a:xfrm>
          <a:off x="0" y="0"/>
          <a:ext cx="0" cy="0"/>
          <a:chOff x="0" y="0"/>
          <a:chExt cx="0" cy="0"/>
        </a:xfrm>
      </p:grpSpPr>
      <p:sp>
        <p:nvSpPr>
          <p:cNvPr id="18" name="Google Shape;18;p15"/>
          <p:cNvSpPr>
            <a:spLocks noGrp="1"/>
          </p:cNvSpPr>
          <p:nvPr>
            <p:ph type="pic" idx="2"/>
          </p:nvPr>
        </p:nvSpPr>
        <p:spPr>
          <a:xfrm>
            <a:off x="588169" y="580345"/>
            <a:ext cx="11015662" cy="339725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50"/>
              <a:buFont typeface="Arial"/>
              <a:buChar char="•"/>
              <a:defRPr sz="105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0_Title Slide">
  <p:cSld name="30_Title Slide">
    <p:spTree>
      <p:nvGrpSpPr>
        <p:cNvPr id="1" name="Shape 112"/>
        <p:cNvGrpSpPr/>
        <p:nvPr/>
      </p:nvGrpSpPr>
      <p:grpSpPr>
        <a:xfrm>
          <a:off x="0" y="0"/>
          <a:ext cx="0" cy="0"/>
          <a:chOff x="0" y="0"/>
          <a:chExt cx="0" cy="0"/>
        </a:xfrm>
      </p:grpSpPr>
      <p:sp>
        <p:nvSpPr>
          <p:cNvPr id="113" name="Google Shape;113;p51"/>
          <p:cNvSpPr>
            <a:spLocks noGrp="1"/>
          </p:cNvSpPr>
          <p:nvPr>
            <p:ph type="pic" idx="2"/>
          </p:nvPr>
        </p:nvSpPr>
        <p:spPr>
          <a:xfrm>
            <a:off x="0" y="781844"/>
            <a:ext cx="12192000" cy="5294312"/>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100"/>
              <a:buFont typeface="Arial"/>
              <a:buChar char="•"/>
              <a:defRPr sz="110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2_Title Slide">
  <p:cSld name="32_Title Slide">
    <p:spTree>
      <p:nvGrpSpPr>
        <p:cNvPr id="1" name="Shape 114"/>
        <p:cNvGrpSpPr/>
        <p:nvPr/>
      </p:nvGrpSpPr>
      <p:grpSpPr>
        <a:xfrm>
          <a:off x="0" y="0"/>
          <a:ext cx="0" cy="0"/>
          <a:chOff x="0" y="0"/>
          <a:chExt cx="0" cy="0"/>
        </a:xfrm>
      </p:grpSpPr>
      <p:sp>
        <p:nvSpPr>
          <p:cNvPr id="115" name="Google Shape;115;p52"/>
          <p:cNvSpPr>
            <a:spLocks noGrp="1"/>
          </p:cNvSpPr>
          <p:nvPr>
            <p:ph type="pic" idx="2"/>
          </p:nvPr>
        </p:nvSpPr>
        <p:spPr>
          <a:xfrm>
            <a:off x="0" y="0"/>
            <a:ext cx="12192000" cy="68580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50"/>
              <a:buFont typeface="Arial"/>
              <a:buChar char="•"/>
              <a:defRPr sz="105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6_Title Slide">
  <p:cSld name="26_Title Slide">
    <p:spTree>
      <p:nvGrpSpPr>
        <p:cNvPr id="1" name="Shape 116"/>
        <p:cNvGrpSpPr/>
        <p:nvPr/>
      </p:nvGrpSpPr>
      <p:grpSpPr>
        <a:xfrm>
          <a:off x="0" y="0"/>
          <a:ext cx="0" cy="0"/>
          <a:chOff x="0" y="0"/>
          <a:chExt cx="0" cy="0"/>
        </a:xfrm>
      </p:grpSpPr>
      <p:sp>
        <p:nvSpPr>
          <p:cNvPr id="117" name="Google Shape;117;p53"/>
          <p:cNvSpPr>
            <a:spLocks noGrp="1"/>
          </p:cNvSpPr>
          <p:nvPr>
            <p:ph type="pic" idx="2"/>
          </p:nvPr>
        </p:nvSpPr>
        <p:spPr>
          <a:xfrm>
            <a:off x="0" y="0"/>
            <a:ext cx="12192000" cy="68580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50"/>
              <a:buFont typeface="Arial"/>
              <a:buChar char="•"/>
              <a:defRPr sz="105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
        <p:nvSpPr>
          <p:cNvPr id="118" name="Google Shape;118;p53"/>
          <p:cNvSpPr txBox="1">
            <a:spLocks noGrp="1"/>
          </p:cNvSpPr>
          <p:nvPr>
            <p:ph type="body" idx="1"/>
          </p:nvPr>
        </p:nvSpPr>
        <p:spPr>
          <a:xfrm>
            <a:off x="508001" y="1178427"/>
            <a:ext cx="11157817" cy="231007"/>
          </a:xfrm>
          <a:prstGeom prst="rect">
            <a:avLst/>
          </a:prstGeom>
          <a:noFill/>
          <a:ln>
            <a:noFill/>
          </a:ln>
        </p:spPr>
        <p:txBody>
          <a:bodyPr spcFirstLastPara="1" wrap="square" lIns="0" tIns="0" rIns="0" bIns="0" anchor="ctr" anchorCtr="0">
            <a:noAutofit/>
          </a:bodyPr>
          <a:lstStyle>
            <a:lvl1pPr marL="457200" marR="0" lvl="0" indent="-228600" algn="ct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Roboto Light"/>
                <a:ea typeface="Roboto Light"/>
                <a:cs typeface="Roboto Light"/>
                <a:sym typeface="Roboto Light"/>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lnSpc>
                <a:spcPct val="90000"/>
              </a:lnSpc>
              <a:spcBef>
                <a:spcPts val="500"/>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19" name="Google Shape;119;p53"/>
          <p:cNvSpPr txBox="1">
            <a:spLocks noGrp="1"/>
          </p:cNvSpPr>
          <p:nvPr>
            <p:ph type="title"/>
          </p:nvPr>
        </p:nvSpPr>
        <p:spPr>
          <a:xfrm>
            <a:off x="508001" y="455085"/>
            <a:ext cx="11157817" cy="660511"/>
          </a:xfrm>
          <a:prstGeom prst="rect">
            <a:avLst/>
          </a:prstGeom>
          <a:noFill/>
          <a:ln>
            <a:noFill/>
          </a:ln>
        </p:spPr>
        <p:txBody>
          <a:bodyPr spcFirstLastPara="1" wrap="square" lIns="0" tIns="0" rIns="0" bIns="0" anchor="ctr" anchorCtr="0">
            <a:noAutofit/>
          </a:bodyPr>
          <a:lstStyle>
            <a:lvl1pPr marR="0" lvl="0" algn="ctr" rtl="0">
              <a:lnSpc>
                <a:spcPct val="90000"/>
              </a:lnSpc>
              <a:spcBef>
                <a:spcPts val="0"/>
              </a:spcBef>
              <a:spcAft>
                <a:spcPts val="0"/>
              </a:spcAft>
              <a:buClr>
                <a:schemeClr val="lt1"/>
              </a:buClr>
              <a:buSzPts val="4267"/>
              <a:buFont typeface="Roboto"/>
              <a:buNone/>
              <a:defRPr sz="4267"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4_Title Slide">
  <p:cSld name="24_Title Slide">
    <p:spTree>
      <p:nvGrpSpPr>
        <p:cNvPr id="1" name="Shape 120"/>
        <p:cNvGrpSpPr/>
        <p:nvPr/>
      </p:nvGrpSpPr>
      <p:grpSpPr>
        <a:xfrm>
          <a:off x="0" y="0"/>
          <a:ext cx="0" cy="0"/>
          <a:chOff x="0" y="0"/>
          <a:chExt cx="0" cy="0"/>
        </a:xfrm>
      </p:grpSpPr>
      <p:sp>
        <p:nvSpPr>
          <p:cNvPr id="121" name="Google Shape;121;p54"/>
          <p:cNvSpPr txBox="1">
            <a:spLocks noGrp="1"/>
          </p:cNvSpPr>
          <p:nvPr>
            <p:ph type="body" idx="1"/>
          </p:nvPr>
        </p:nvSpPr>
        <p:spPr>
          <a:xfrm>
            <a:off x="508001" y="1178427"/>
            <a:ext cx="11157817" cy="231007"/>
          </a:xfrm>
          <a:prstGeom prst="rect">
            <a:avLst/>
          </a:prstGeom>
          <a:noFill/>
          <a:ln>
            <a:noFill/>
          </a:ln>
        </p:spPr>
        <p:txBody>
          <a:bodyPr spcFirstLastPara="1" wrap="square" lIns="0" tIns="0" rIns="0" bIns="0" anchor="ctr" anchorCtr="0">
            <a:noAutofit/>
          </a:bodyPr>
          <a:lstStyle>
            <a:lvl1pPr marL="457200" marR="0" lvl="0" indent="-228600" algn="ctr" rtl="0">
              <a:lnSpc>
                <a:spcPct val="90000"/>
              </a:lnSpc>
              <a:spcBef>
                <a:spcPts val="1000"/>
              </a:spcBef>
              <a:spcAft>
                <a:spcPts val="0"/>
              </a:spcAft>
              <a:buClr>
                <a:srgbClr val="BFBFBF"/>
              </a:buClr>
              <a:buSzPts val="1400"/>
              <a:buFont typeface="Arial"/>
              <a:buNone/>
              <a:defRPr sz="1400" b="0" i="0" u="none" strike="noStrike" cap="none">
                <a:solidFill>
                  <a:srgbClr val="BFBFBF"/>
                </a:solidFill>
                <a:latin typeface="Roboto Light"/>
                <a:ea typeface="Roboto Light"/>
                <a:cs typeface="Roboto Light"/>
                <a:sym typeface="Roboto Light"/>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2pPr>
            <a:lvl3pPr marL="1371600" marR="0" lvl="2" indent="-228600" algn="l" rtl="0">
              <a:lnSpc>
                <a:spcPct val="90000"/>
              </a:lnSpc>
              <a:spcBef>
                <a:spcPts val="500"/>
              </a:spcBef>
              <a:spcAft>
                <a:spcPts val="0"/>
              </a:spcAft>
              <a:buClr>
                <a:schemeClr val="dk1"/>
              </a:buClr>
              <a:buSzPts val="1333"/>
              <a:buFont typeface="Arial"/>
              <a:buNone/>
              <a:defRPr sz="1333" b="0" i="0" u="none" strike="noStrike" cap="none">
                <a:solidFill>
                  <a:schemeClr val="dk1"/>
                </a:solidFill>
                <a:latin typeface="Roboto"/>
                <a:ea typeface="Roboto"/>
                <a:cs typeface="Roboto"/>
                <a:sym typeface="Roboto"/>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5pPr>
            <a:lvl6pPr marL="2743200" marR="0" lvl="5"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6pPr>
            <a:lvl7pPr marL="3200400" marR="0" lvl="6"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7pPr>
            <a:lvl8pPr marL="3657600" marR="0" lvl="7"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8pPr>
            <a:lvl9pPr marL="4114800" marR="0" lvl="8"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Roboto"/>
                <a:ea typeface="Roboto"/>
                <a:cs typeface="Roboto"/>
                <a:sym typeface="Roboto"/>
              </a:defRPr>
            </a:lvl9pPr>
          </a:lstStyle>
          <a:p>
            <a:endParaRPr/>
          </a:p>
        </p:txBody>
      </p:sp>
      <p:sp>
        <p:nvSpPr>
          <p:cNvPr id="122" name="Google Shape;122;p54"/>
          <p:cNvSpPr txBox="1">
            <a:spLocks noGrp="1"/>
          </p:cNvSpPr>
          <p:nvPr>
            <p:ph type="title"/>
          </p:nvPr>
        </p:nvSpPr>
        <p:spPr>
          <a:xfrm>
            <a:off x="508001" y="455085"/>
            <a:ext cx="11157817" cy="660511"/>
          </a:xfrm>
          <a:prstGeom prst="rect">
            <a:avLst/>
          </a:prstGeom>
          <a:noFill/>
          <a:ln>
            <a:noFill/>
          </a:ln>
        </p:spPr>
        <p:txBody>
          <a:bodyPr spcFirstLastPara="1" wrap="square" lIns="0" tIns="0" rIns="0" bIns="0" anchor="ctr" anchorCtr="0">
            <a:noAutofit/>
          </a:bodyPr>
          <a:lstStyle>
            <a:lvl1pPr marR="0" lvl="0" algn="ctr" rtl="0">
              <a:lnSpc>
                <a:spcPct val="90000"/>
              </a:lnSpc>
              <a:spcBef>
                <a:spcPts val="0"/>
              </a:spcBef>
              <a:spcAft>
                <a:spcPts val="0"/>
              </a:spcAft>
              <a:buClr>
                <a:srgbClr val="7F7F7F"/>
              </a:buClr>
              <a:buSzPts val="4267"/>
              <a:buFont typeface="Roboto"/>
              <a:buNone/>
              <a:defRPr sz="4267" b="0" i="0" u="none" strike="noStrike" cap="none">
                <a:solidFill>
                  <a:srgbClr val="7F7F7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7_Title Slide">
  <p:cSld name="27_Title Slide">
    <p:spTree>
      <p:nvGrpSpPr>
        <p:cNvPr id="1" name="Shape 123"/>
        <p:cNvGrpSpPr/>
        <p:nvPr/>
      </p:nvGrpSpPr>
      <p:grpSpPr>
        <a:xfrm>
          <a:off x="0" y="0"/>
          <a:ext cx="0" cy="0"/>
          <a:chOff x="0" y="0"/>
          <a:chExt cx="0" cy="0"/>
        </a:xfrm>
      </p:grpSpPr>
      <p:sp>
        <p:nvSpPr>
          <p:cNvPr id="124" name="Google Shape;124;gb7574d5ef3_5_262"/>
          <p:cNvSpPr>
            <a:spLocks noGrp="1"/>
          </p:cNvSpPr>
          <p:nvPr>
            <p:ph type="pic" idx="2"/>
          </p:nvPr>
        </p:nvSpPr>
        <p:spPr>
          <a:xfrm>
            <a:off x="0" y="0"/>
            <a:ext cx="12192000" cy="6858000"/>
          </a:xfrm>
          <a:prstGeom prst="rect">
            <a:avLst/>
          </a:prstGeom>
          <a:solidFill>
            <a:srgbClr val="F2F2F2">
              <a:alpha val="69800"/>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Raleway"/>
                <a:ea typeface="Raleway"/>
                <a:cs typeface="Raleway"/>
                <a:sym typeface="Raleway"/>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aleway"/>
                <a:ea typeface="Raleway"/>
                <a:cs typeface="Raleway"/>
                <a:sym typeface="Raleway"/>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aleway"/>
                <a:ea typeface="Raleway"/>
                <a:cs typeface="Raleway"/>
                <a:sym typeface="Raleway"/>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125"/>
        <p:cNvGrpSpPr/>
        <p:nvPr/>
      </p:nvGrpSpPr>
      <p:grpSpPr>
        <a:xfrm>
          <a:off x="0" y="0"/>
          <a:ext cx="0" cy="0"/>
          <a:chOff x="0" y="0"/>
          <a:chExt cx="0" cy="0"/>
        </a:xfrm>
      </p:grpSpPr>
      <p:sp>
        <p:nvSpPr>
          <p:cNvPr id="126" name="Google Shape;126;gb7574d5ef3_5_534"/>
          <p:cNvSpPr>
            <a:spLocks noGrp="1"/>
          </p:cNvSpPr>
          <p:nvPr>
            <p:ph type="pic" idx="2"/>
          </p:nvPr>
        </p:nvSpPr>
        <p:spPr>
          <a:xfrm>
            <a:off x="0" y="0"/>
            <a:ext cx="12192000" cy="6858000"/>
          </a:xfrm>
          <a:prstGeom prst="rect">
            <a:avLst/>
          </a:prstGeom>
          <a:solidFill>
            <a:srgbClr val="F2F2F2">
              <a:alpha val="69800"/>
            </a:srgbClr>
          </a:solidFill>
          <a:ln>
            <a:noFill/>
          </a:ln>
        </p:spPr>
        <p:txBody>
          <a:bodyPr spcFirstLastPara="1" wrap="square" lIns="0" tIns="0" rIns="0" bIns="0" anchor="t" anchorCtr="0">
            <a:noAutofit/>
          </a:bodyPr>
          <a:lstStyle>
            <a:lvl1pPr marR="0" lvl="0" algn="l" rtl="0">
              <a:lnSpc>
                <a:spcPct val="90000"/>
              </a:lnSpc>
              <a:spcBef>
                <a:spcPts val="1000"/>
              </a:spcBef>
              <a:spcAft>
                <a:spcPts val="0"/>
              </a:spcAft>
              <a:buClr>
                <a:schemeClr val="dk1"/>
              </a:buClr>
              <a:buSzPts val="1200"/>
              <a:buFont typeface="Arial"/>
              <a:buChar char="•"/>
              <a:defRPr sz="1200" b="0" i="0" u="none" strike="noStrike" cap="none">
                <a:solidFill>
                  <a:schemeClr val="dk1"/>
                </a:solidFill>
                <a:latin typeface="Raleway"/>
                <a:ea typeface="Raleway"/>
                <a:cs typeface="Raleway"/>
                <a:sym typeface="Raleway"/>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aleway"/>
                <a:ea typeface="Raleway"/>
                <a:cs typeface="Raleway"/>
                <a:sym typeface="Raleway"/>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aleway"/>
                <a:ea typeface="Raleway"/>
                <a:cs typeface="Raleway"/>
                <a:sym typeface="Raleway"/>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19"/>
        <p:cNvGrpSpPr/>
        <p:nvPr/>
      </p:nvGrpSpPr>
      <p:grpSpPr>
        <a:xfrm>
          <a:off x="0" y="0"/>
          <a:ext cx="0" cy="0"/>
          <a:chOff x="0" y="0"/>
          <a:chExt cx="0" cy="0"/>
        </a:xfrm>
      </p:grpSpPr>
      <p:sp>
        <p:nvSpPr>
          <p:cNvPr id="20" name="Google Shape;20;p16"/>
          <p:cNvSpPr>
            <a:spLocks noGrp="1"/>
          </p:cNvSpPr>
          <p:nvPr>
            <p:ph type="pic" idx="2"/>
          </p:nvPr>
        </p:nvSpPr>
        <p:spPr>
          <a:xfrm>
            <a:off x="7489371" y="0"/>
            <a:ext cx="4702629" cy="68580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100"/>
              <a:buFont typeface="Arial"/>
              <a:buChar char="•"/>
              <a:defRPr sz="110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21"/>
        <p:cNvGrpSpPr/>
        <p:nvPr/>
      </p:nvGrpSpPr>
      <p:grpSpPr>
        <a:xfrm>
          <a:off x="0" y="0"/>
          <a:ext cx="0" cy="0"/>
          <a:chOff x="0" y="0"/>
          <a:chExt cx="0" cy="0"/>
        </a:xfrm>
      </p:grpSpPr>
      <p:sp>
        <p:nvSpPr>
          <p:cNvPr id="22" name="Google Shape;22;p17"/>
          <p:cNvSpPr>
            <a:spLocks noGrp="1"/>
          </p:cNvSpPr>
          <p:nvPr>
            <p:ph type="pic" idx="2"/>
          </p:nvPr>
        </p:nvSpPr>
        <p:spPr>
          <a:xfrm>
            <a:off x="1" y="0"/>
            <a:ext cx="12192000" cy="68580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23"/>
        <p:cNvGrpSpPr/>
        <p:nvPr/>
      </p:nvGrpSpPr>
      <p:grpSpPr>
        <a:xfrm>
          <a:off x="0" y="0"/>
          <a:ext cx="0" cy="0"/>
          <a:chOff x="0" y="0"/>
          <a:chExt cx="0" cy="0"/>
        </a:xfrm>
      </p:grpSpPr>
      <p:sp>
        <p:nvSpPr>
          <p:cNvPr id="24" name="Google Shape;24;p18"/>
          <p:cNvSpPr>
            <a:spLocks noGrp="1"/>
          </p:cNvSpPr>
          <p:nvPr>
            <p:ph type="pic" idx="2"/>
          </p:nvPr>
        </p:nvSpPr>
        <p:spPr>
          <a:xfrm>
            <a:off x="7329487" y="0"/>
            <a:ext cx="4862513" cy="6858000"/>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100"/>
              <a:buFont typeface="Arial"/>
              <a:buChar char="•"/>
              <a:defRPr sz="110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25"/>
        <p:cNvGrpSpPr/>
        <p:nvPr/>
      </p:nvGrpSpPr>
      <p:grpSpPr>
        <a:xfrm>
          <a:off x="0" y="0"/>
          <a:ext cx="0" cy="0"/>
          <a:chOff x="0" y="0"/>
          <a:chExt cx="0" cy="0"/>
        </a:xfrm>
      </p:grpSpPr>
      <p:sp>
        <p:nvSpPr>
          <p:cNvPr id="26" name="Google Shape;26;p19"/>
          <p:cNvSpPr>
            <a:spLocks noGrp="1"/>
          </p:cNvSpPr>
          <p:nvPr>
            <p:ph type="pic" idx="2"/>
          </p:nvPr>
        </p:nvSpPr>
        <p:spPr>
          <a:xfrm>
            <a:off x="6609761" y="1303502"/>
            <a:ext cx="4621907" cy="4250996"/>
          </a:xfrm>
          <a:prstGeom prst="rect">
            <a:avLst/>
          </a:prstGeom>
          <a:solidFill>
            <a:srgbClr val="F2F2F2">
              <a:alpha val="68627"/>
            </a:srgbClr>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Char char="•"/>
              <a:defRPr sz="100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7"/>
        <p:cNvGrpSpPr/>
        <p:nvPr/>
      </p:nvGrpSpPr>
      <p:grpSpPr>
        <a:xfrm>
          <a:off x="0" y="0"/>
          <a:ext cx="0" cy="0"/>
          <a:chOff x="0" y="0"/>
          <a:chExt cx="0" cy="0"/>
        </a:xfrm>
      </p:grpSpPr>
      <p:sp>
        <p:nvSpPr>
          <p:cNvPr id="28" name="Google Shape;28;p20"/>
          <p:cNvSpPr>
            <a:spLocks noGrp="1"/>
          </p:cNvSpPr>
          <p:nvPr>
            <p:ph type="pic" idx="2"/>
          </p:nvPr>
        </p:nvSpPr>
        <p:spPr>
          <a:xfrm>
            <a:off x="1320800" y="812800"/>
            <a:ext cx="3759200" cy="5232400"/>
          </a:xfrm>
          <a:prstGeom prst="rect">
            <a:avLst/>
          </a:prstGeom>
          <a:solidFill>
            <a:srgbClr val="F2F2F2">
              <a:alpha val="68627"/>
            </a:srgbClr>
          </a:solidFill>
          <a:ln>
            <a:noFill/>
          </a:ln>
          <a:effectLst>
            <a:outerShdw blurRad="469900" dist="279400" sx="96000" sy="96000" algn="l" rotWithShape="0">
              <a:srgbClr val="000000">
                <a:alpha val="26666"/>
              </a:srgbClr>
            </a:outerShdw>
          </a:effectLst>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50"/>
              <a:buFont typeface="Arial"/>
              <a:buChar char="•"/>
              <a:defRPr sz="1050" b="0" i="0" u="none" strike="noStrike" cap="none">
                <a:solidFill>
                  <a:schemeClr val="dk1"/>
                </a:solidFill>
                <a:latin typeface="Roboto"/>
                <a:ea typeface="Roboto"/>
                <a:cs typeface="Roboto"/>
                <a:sym typeface="Roboto"/>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5" name="Рисунок 4"/>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t="16064"/>
          <a:stretch/>
        </p:blipFill>
        <p:spPr>
          <a:xfrm>
            <a:off x="-2" y="0"/>
            <a:ext cx="12192001" cy="5756313"/>
          </a:xfrm>
          <a:prstGeom prst="rect">
            <a:avLst/>
          </a:prstGeom>
        </p:spPr>
      </p:pic>
      <p:sp>
        <p:nvSpPr>
          <p:cNvPr id="9" name="Прямоугольник 8">
            <a:extLst>
              <a:ext uri="{FF2B5EF4-FFF2-40B4-BE49-F238E27FC236}">
                <a16:creationId xmlns:a16="http://schemas.microsoft.com/office/drawing/2014/main" id="{F7C157FE-C021-45B8-A0ED-7E8CD90FE7A9}"/>
              </a:ext>
            </a:extLst>
          </p:cNvPr>
          <p:cNvSpPr/>
          <p:nvPr/>
        </p:nvSpPr>
        <p:spPr>
          <a:xfrm>
            <a:off x="433722" y="4612776"/>
            <a:ext cx="5264853" cy="369332"/>
          </a:xfrm>
          <a:prstGeom prst="rect">
            <a:avLst/>
          </a:prstGeom>
        </p:spPr>
        <p:txBody>
          <a:bodyPr wrap="square">
            <a:spAutoFit/>
          </a:bodyPr>
          <a:lstStyle/>
          <a:p>
            <a:pPr lvl="0"/>
            <a:r>
              <a:rPr lang="ru-RU" sz="1800" dirty="0">
                <a:solidFill>
                  <a:schemeClr val="bg1"/>
                </a:solidFill>
                <a:latin typeface="+mn-lt"/>
                <a:ea typeface="Roboto" pitchFamily="2" charset="0"/>
                <a:sym typeface="Calibri"/>
              </a:rPr>
              <a:t>ФИО докладчика, должность</a:t>
            </a:r>
          </a:p>
        </p:txBody>
      </p:sp>
      <p:sp>
        <p:nvSpPr>
          <p:cNvPr id="10" name="Прямоугольник 9">
            <a:extLst>
              <a:ext uri="{FF2B5EF4-FFF2-40B4-BE49-F238E27FC236}">
                <a16:creationId xmlns:a16="http://schemas.microsoft.com/office/drawing/2014/main" id="{51EB4197-7888-4B6B-A423-9EFFA379FE9E}"/>
              </a:ext>
            </a:extLst>
          </p:cNvPr>
          <p:cNvSpPr/>
          <p:nvPr/>
        </p:nvSpPr>
        <p:spPr>
          <a:xfrm>
            <a:off x="647164" y="1863219"/>
            <a:ext cx="4631526" cy="1200329"/>
          </a:xfrm>
          <a:prstGeom prst="rect">
            <a:avLst/>
          </a:prstGeom>
        </p:spPr>
        <p:txBody>
          <a:bodyPr wrap="square">
            <a:spAutoFit/>
          </a:bodyPr>
          <a:lstStyle/>
          <a:p>
            <a:pPr lvl="0"/>
            <a:r>
              <a:rPr lang="ru-RU" sz="3600" b="1" dirty="0">
                <a:solidFill>
                  <a:srgbClr val="2A632C"/>
                </a:solidFill>
                <a:latin typeface="+mj-lt"/>
                <a:ea typeface="Roboto" pitchFamily="2" charset="0"/>
                <a:sym typeface="Calibri"/>
              </a:rPr>
              <a:t>НАЗВАНИЕ </a:t>
            </a:r>
          </a:p>
          <a:p>
            <a:pPr lvl="0"/>
            <a:r>
              <a:rPr lang="ru-RU" sz="3600" b="1" dirty="0">
                <a:solidFill>
                  <a:srgbClr val="2A632C"/>
                </a:solidFill>
                <a:latin typeface="+mj-lt"/>
                <a:ea typeface="Roboto" pitchFamily="2" charset="0"/>
                <a:sym typeface="Calibri"/>
              </a:rPr>
              <a:t>ПРЕЗЕНТАЦИИ</a:t>
            </a:r>
          </a:p>
        </p:txBody>
      </p: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1230" y="415519"/>
            <a:ext cx="2298459" cy="870118"/>
          </a:xfrm>
          <a:prstGeom prst="rect">
            <a:avLst/>
          </a:prstGeom>
        </p:spPr>
      </p:pic>
      <p:sp>
        <p:nvSpPr>
          <p:cNvPr id="11" name="Google Shape;154;gb6f6fa0e72_1_0"/>
          <p:cNvSpPr/>
          <p:nvPr/>
        </p:nvSpPr>
        <p:spPr>
          <a:xfrm rot="5400000">
            <a:off x="4800599" y="-533401"/>
            <a:ext cx="2590801" cy="12192001"/>
          </a:xfrm>
          <a:prstGeom prst="rect">
            <a:avLst/>
          </a:prstGeom>
          <a:solidFill>
            <a:srgbClr val="2A632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j-lt"/>
              <a:ea typeface="Arial"/>
              <a:cs typeface="Arial"/>
              <a:sym typeface="Arial"/>
            </a:endParaRPr>
          </a:p>
        </p:txBody>
      </p:sp>
      <p:sp>
        <p:nvSpPr>
          <p:cNvPr id="13" name="Прямоугольник 12"/>
          <p:cNvSpPr/>
          <p:nvPr/>
        </p:nvSpPr>
        <p:spPr>
          <a:xfrm>
            <a:off x="433722" y="4670503"/>
            <a:ext cx="8650673" cy="954107"/>
          </a:xfrm>
          <a:prstGeom prst="rect">
            <a:avLst/>
          </a:prstGeom>
        </p:spPr>
        <p:txBody>
          <a:bodyPr wrap="square">
            <a:spAutoFit/>
          </a:bodyPr>
          <a:lstStyle/>
          <a:p>
            <a:pPr lvl="0"/>
            <a:r>
              <a:rPr lang="ru-RU" sz="2800" b="1" dirty="0">
                <a:solidFill>
                  <a:schemeClr val="bg1"/>
                </a:solidFill>
                <a:latin typeface="+mj-lt"/>
                <a:ea typeface="Roboto" pitchFamily="2" charset="0"/>
                <a:sym typeface="Calibri"/>
              </a:rPr>
              <a:t>ПОДЗАГОЛОВОК</a:t>
            </a:r>
            <a:br>
              <a:rPr lang="ru-RU" sz="2800" b="1" dirty="0">
                <a:solidFill>
                  <a:schemeClr val="bg1"/>
                </a:solidFill>
                <a:latin typeface="+mj-lt"/>
                <a:ea typeface="Roboto" pitchFamily="2" charset="0"/>
                <a:sym typeface="Calibri"/>
              </a:rPr>
            </a:br>
            <a:r>
              <a:rPr lang="ru-RU" sz="2800" b="1" dirty="0">
                <a:solidFill>
                  <a:schemeClr val="bg1"/>
                </a:solidFill>
                <a:latin typeface="+mj-lt"/>
                <a:ea typeface="Roboto" pitchFamily="2" charset="0"/>
                <a:sym typeface="Calibri"/>
              </a:rPr>
              <a:t>(ЕСЛИ ЕСТЬ)</a:t>
            </a:r>
          </a:p>
        </p:txBody>
      </p:sp>
      <p:sp>
        <p:nvSpPr>
          <p:cNvPr id="16" name="Прямоугольник 15">
            <a:extLst>
              <a:ext uri="{FF2B5EF4-FFF2-40B4-BE49-F238E27FC236}">
                <a16:creationId xmlns:a16="http://schemas.microsoft.com/office/drawing/2014/main" id="{F7C157FE-C021-45B8-A0ED-7E8CD90FE7A9}"/>
              </a:ext>
            </a:extLst>
          </p:cNvPr>
          <p:cNvSpPr/>
          <p:nvPr/>
        </p:nvSpPr>
        <p:spPr>
          <a:xfrm>
            <a:off x="647164" y="5843248"/>
            <a:ext cx="5264853" cy="369332"/>
          </a:xfrm>
          <a:prstGeom prst="rect">
            <a:avLst/>
          </a:prstGeom>
        </p:spPr>
        <p:txBody>
          <a:bodyPr wrap="square">
            <a:spAutoFit/>
          </a:bodyPr>
          <a:lstStyle/>
          <a:p>
            <a:pPr lvl="0"/>
            <a:r>
              <a:rPr lang="ru-RU" sz="1800" i="1" dirty="0">
                <a:solidFill>
                  <a:schemeClr val="bg1"/>
                </a:solidFill>
                <a:latin typeface="+mj-lt"/>
                <a:ea typeface="Roboto" pitchFamily="2" charset="0"/>
                <a:sym typeface="Calibri"/>
              </a:rPr>
              <a:t>ФИО докладчика, должность</a:t>
            </a:r>
          </a:p>
        </p:txBody>
      </p:sp>
    </p:spTree>
    <p:extLst>
      <p:ext uri="{BB962C8B-B14F-4D97-AF65-F5344CB8AC3E}">
        <p14:creationId xmlns:p14="http://schemas.microsoft.com/office/powerpoint/2010/main" val="309405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Google Shape;212;g12ed61292f3_23_17">
            <a:extLst>
              <a:ext uri="{FF2B5EF4-FFF2-40B4-BE49-F238E27FC236}">
                <a16:creationId xmlns:a16="http://schemas.microsoft.com/office/drawing/2014/main" id="{7BB053CD-3CFC-404B-A562-3FFFA61A65CF}"/>
              </a:ext>
            </a:extLst>
          </p:cNvPr>
          <p:cNvSpPr/>
          <p:nvPr/>
        </p:nvSpPr>
        <p:spPr>
          <a:xfrm>
            <a:off x="349941" y="2178424"/>
            <a:ext cx="2566191" cy="3314029"/>
          </a:xfrm>
          <a:prstGeom prst="rect">
            <a:avLst/>
          </a:prstGeom>
          <a:noFill/>
          <a:ln>
            <a:noFill/>
          </a:ln>
        </p:spPr>
        <p:txBody>
          <a:bodyPr spcFirstLastPara="1" wrap="square" lIns="91425" tIns="45700" rIns="91425" bIns="45700" anchor="t" anchorCtr="0">
            <a:noAutofit/>
          </a:bodyPr>
          <a:lstStyle/>
          <a:p>
            <a:r>
              <a:rPr lang="ru-RU" sz="1200" b="0" i="0" u="none" strike="noStrike" cap="none" dirty="0">
                <a:solidFill>
                  <a:srgbClr val="000000"/>
                </a:solidFill>
                <a:latin typeface="+mj-lt"/>
                <a:ea typeface="Montserrat"/>
                <a:cs typeface="Montserrat"/>
                <a:sym typeface="Montserrat"/>
              </a:rPr>
              <a:t>Введите текст Введите текст</a:t>
            </a:r>
          </a:p>
          <a:p>
            <a:r>
              <a:rPr lang="ru-RU" sz="1200" b="0" i="0" u="none" strike="noStrike" cap="none" dirty="0">
                <a:solidFill>
                  <a:srgbClr val="000000"/>
                </a:solidFill>
                <a:latin typeface="+mj-lt"/>
                <a:ea typeface="Montserrat"/>
                <a:cs typeface="Montserrat"/>
                <a:sym typeface="Montserrat"/>
              </a:rPr>
              <a:t>Введите текст</a:t>
            </a:r>
          </a:p>
          <a:p>
            <a:r>
              <a:rPr lang="ru-RU" sz="1200" b="0" i="0" u="none" strike="noStrike" cap="none" dirty="0">
                <a:solidFill>
                  <a:srgbClr val="000000"/>
                </a:solidFill>
                <a:latin typeface="+mj-lt"/>
                <a:ea typeface="Montserrat"/>
                <a:cs typeface="Montserrat"/>
                <a:sym typeface="Montserrat"/>
              </a:rPr>
              <a:t>Введите текст</a:t>
            </a:r>
          </a:p>
          <a:p>
            <a:r>
              <a:rPr lang="ru-RU" sz="1200" b="0" i="0" u="none" strike="noStrike" cap="none" dirty="0">
                <a:solidFill>
                  <a:srgbClr val="000000"/>
                </a:solidFill>
                <a:latin typeface="+mj-lt"/>
                <a:ea typeface="Montserrat"/>
                <a:cs typeface="Montserrat"/>
                <a:sym typeface="Montserrat"/>
              </a:rPr>
              <a:t>Введите текст</a:t>
            </a:r>
          </a:p>
          <a:p>
            <a:r>
              <a:rPr lang="ru-RU" sz="1200" b="0" i="0" u="none" strike="noStrike" cap="none" dirty="0">
                <a:solidFill>
                  <a:srgbClr val="000000"/>
                </a:solidFill>
                <a:latin typeface="+mj-lt"/>
                <a:ea typeface="Montserrat"/>
                <a:cs typeface="Montserrat"/>
                <a:sym typeface="Montserrat"/>
              </a:rPr>
              <a:t>Введите текст</a:t>
            </a:r>
          </a:p>
          <a:p>
            <a:r>
              <a:rPr lang="ru-RU" sz="1200" b="0" i="0" u="none" strike="noStrike" cap="none" dirty="0">
                <a:solidFill>
                  <a:srgbClr val="000000"/>
                </a:solidFill>
                <a:latin typeface="+mj-lt"/>
                <a:ea typeface="Montserrat"/>
                <a:cs typeface="Montserrat"/>
                <a:sym typeface="Montserrat"/>
              </a:rPr>
              <a:t>Введите текст</a:t>
            </a:r>
          </a:p>
          <a:p>
            <a:r>
              <a:rPr lang="ru-RU" sz="1200" b="0" i="0" u="none" strike="noStrike" cap="none" dirty="0">
                <a:solidFill>
                  <a:srgbClr val="000000"/>
                </a:solidFill>
                <a:latin typeface="+mj-lt"/>
                <a:ea typeface="Montserrat"/>
                <a:cs typeface="Montserrat"/>
                <a:sym typeface="Montserrat"/>
              </a:rPr>
              <a:t>Введите текст</a:t>
            </a:r>
          </a:p>
          <a:p>
            <a:r>
              <a:rPr lang="ru-RU" sz="1200" b="0" i="0" u="none" strike="noStrike" cap="none" dirty="0">
                <a:solidFill>
                  <a:srgbClr val="000000"/>
                </a:solidFill>
                <a:latin typeface="+mj-lt"/>
                <a:ea typeface="Montserrat"/>
                <a:cs typeface="Montserrat"/>
                <a:sym typeface="Montserrat"/>
              </a:rPr>
              <a:t>Введите текст</a:t>
            </a:r>
          </a:p>
          <a:p>
            <a:r>
              <a:rPr lang="ru-RU" sz="1200" b="0" i="0" u="none" strike="noStrike" cap="none" dirty="0">
                <a:solidFill>
                  <a:srgbClr val="000000"/>
                </a:solidFill>
                <a:latin typeface="+mj-lt"/>
                <a:ea typeface="Montserrat"/>
                <a:cs typeface="Montserrat"/>
                <a:sym typeface="Montserrat"/>
              </a:rPr>
              <a:t>Введите текст</a:t>
            </a:r>
          </a:p>
          <a:p>
            <a:r>
              <a:rPr lang="ru-RU" sz="1200" b="0" i="0" u="none" strike="noStrike" cap="none" dirty="0">
                <a:solidFill>
                  <a:srgbClr val="000000"/>
                </a:solidFill>
                <a:latin typeface="+mj-lt"/>
                <a:ea typeface="Montserrat"/>
                <a:cs typeface="Montserrat"/>
                <a:sym typeface="Montserrat"/>
              </a:rPr>
              <a:t>Введите текст</a:t>
            </a:r>
          </a:p>
          <a:p>
            <a:r>
              <a:rPr lang="ru-RU" sz="1200" b="0" i="0" u="none" strike="noStrike" cap="none" dirty="0">
                <a:solidFill>
                  <a:srgbClr val="000000"/>
                </a:solidFill>
                <a:latin typeface="+mj-lt"/>
                <a:ea typeface="Montserrat"/>
                <a:cs typeface="Montserrat"/>
                <a:sym typeface="Montserrat"/>
              </a:rPr>
              <a:t>Введите текст</a:t>
            </a:r>
          </a:p>
          <a:p>
            <a:pPr marL="0" marR="0" lvl="0" indent="0" algn="l" rtl="0">
              <a:lnSpc>
                <a:spcPct val="100000"/>
              </a:lnSpc>
              <a:spcBef>
                <a:spcPts val="0"/>
              </a:spcBef>
              <a:spcAft>
                <a:spcPts val="0"/>
              </a:spcAft>
              <a:buNone/>
            </a:pPr>
            <a:endParaRPr lang="ru-RU" sz="1200" b="0" i="0" u="none" strike="noStrike" cap="none" dirty="0">
              <a:solidFill>
                <a:srgbClr val="000000"/>
              </a:solidFill>
              <a:latin typeface="+mj-lt"/>
              <a:ea typeface="Montserrat"/>
              <a:cs typeface="Montserrat"/>
              <a:sym typeface="Montserrat"/>
            </a:endParaRPr>
          </a:p>
          <a:p>
            <a:pPr marL="0" marR="0" lvl="0" indent="0" algn="l" rtl="0">
              <a:lnSpc>
                <a:spcPct val="100000"/>
              </a:lnSpc>
              <a:spcBef>
                <a:spcPts val="0"/>
              </a:spcBef>
              <a:spcAft>
                <a:spcPts val="0"/>
              </a:spcAft>
              <a:buNone/>
            </a:pPr>
            <a:endParaRPr lang="ru-RU" sz="1200" dirty="0">
              <a:latin typeface="+mj-lt"/>
              <a:ea typeface="Montserrat"/>
              <a:cs typeface="Montserrat"/>
              <a:sym typeface="Montserrat"/>
            </a:endParaRPr>
          </a:p>
          <a:p>
            <a:r>
              <a:rPr lang="ru-RU" sz="1200" b="0" i="0" u="none" strike="noStrike" cap="none" dirty="0">
                <a:solidFill>
                  <a:srgbClr val="000000"/>
                </a:solidFill>
                <a:latin typeface="+mj-lt"/>
                <a:ea typeface="Montserrat"/>
                <a:cs typeface="Montserrat"/>
                <a:sym typeface="Montserrat"/>
              </a:rPr>
              <a:t>Введите текст</a:t>
            </a:r>
          </a:p>
          <a:p>
            <a:r>
              <a:rPr lang="ru-RU" sz="1200" b="0" i="0" u="none" strike="noStrike" cap="none" dirty="0">
                <a:solidFill>
                  <a:srgbClr val="000000"/>
                </a:solidFill>
                <a:latin typeface="+mj-lt"/>
                <a:ea typeface="Montserrat"/>
                <a:cs typeface="Montserrat"/>
                <a:sym typeface="Montserrat"/>
              </a:rPr>
              <a:t>Введите текст</a:t>
            </a:r>
          </a:p>
          <a:p>
            <a:r>
              <a:rPr lang="ru-RU" sz="1200" b="0" i="0" u="none" strike="noStrike" cap="none" dirty="0">
                <a:solidFill>
                  <a:srgbClr val="000000"/>
                </a:solidFill>
                <a:latin typeface="+mj-lt"/>
                <a:ea typeface="Montserrat"/>
                <a:cs typeface="Montserrat"/>
                <a:sym typeface="Montserrat"/>
              </a:rPr>
              <a:t>Введите текст</a:t>
            </a:r>
          </a:p>
          <a:p>
            <a:pPr marL="0" marR="0" lvl="0" indent="0" algn="l" rtl="0">
              <a:lnSpc>
                <a:spcPct val="100000"/>
              </a:lnSpc>
              <a:spcBef>
                <a:spcPts val="0"/>
              </a:spcBef>
              <a:spcAft>
                <a:spcPts val="0"/>
              </a:spcAft>
              <a:buNone/>
            </a:pPr>
            <a:endParaRPr sz="1200" b="0" i="0" u="none" strike="noStrike" cap="none" dirty="0">
              <a:solidFill>
                <a:srgbClr val="000000"/>
              </a:solidFill>
              <a:latin typeface="+mj-lt"/>
              <a:ea typeface="Montserrat"/>
              <a:cs typeface="Montserrat"/>
              <a:sym typeface="Montserrat"/>
            </a:endParaRPr>
          </a:p>
        </p:txBody>
      </p:sp>
      <p:cxnSp>
        <p:nvCxnSpPr>
          <p:cNvPr id="64" name="Google Shape;213;g12ed61292f3_23_17">
            <a:extLst>
              <a:ext uri="{FF2B5EF4-FFF2-40B4-BE49-F238E27FC236}">
                <a16:creationId xmlns:a16="http://schemas.microsoft.com/office/drawing/2014/main" id="{643B5F78-0263-46AA-BC59-EA3C54C68239}"/>
              </a:ext>
            </a:extLst>
          </p:cNvPr>
          <p:cNvCxnSpPr/>
          <p:nvPr/>
        </p:nvCxnSpPr>
        <p:spPr>
          <a:xfrm rot="10800000">
            <a:off x="3022214" y="1742316"/>
            <a:ext cx="0" cy="4378667"/>
          </a:xfrm>
          <a:prstGeom prst="straightConnector1">
            <a:avLst/>
          </a:prstGeom>
          <a:noFill/>
          <a:ln w="6350" cap="flat" cmpd="sng">
            <a:solidFill>
              <a:srgbClr val="1C4587"/>
            </a:solidFill>
            <a:prstDash val="dot"/>
            <a:round/>
            <a:headEnd type="none" w="sm" len="sm"/>
            <a:tailEnd type="none" w="sm" len="sm"/>
          </a:ln>
        </p:spPr>
      </p:cxnSp>
      <p:sp>
        <p:nvSpPr>
          <p:cNvPr id="65" name="Google Shape;214;g12ed61292f3_23_17">
            <a:extLst>
              <a:ext uri="{FF2B5EF4-FFF2-40B4-BE49-F238E27FC236}">
                <a16:creationId xmlns:a16="http://schemas.microsoft.com/office/drawing/2014/main" id="{C35E3C2B-FD35-4F0D-8DDD-0E623AC569DC}"/>
              </a:ext>
            </a:extLst>
          </p:cNvPr>
          <p:cNvSpPr/>
          <p:nvPr/>
        </p:nvSpPr>
        <p:spPr>
          <a:xfrm>
            <a:off x="3277985" y="2158033"/>
            <a:ext cx="2386144" cy="703173"/>
          </a:xfrm>
          <a:prstGeom prst="rect">
            <a:avLst/>
          </a:prstGeom>
          <a:noFill/>
          <a:ln>
            <a:noFill/>
          </a:ln>
        </p:spPr>
        <p:txBody>
          <a:bodyPr spcFirstLastPara="1" wrap="square" lIns="91425" tIns="45700" rIns="91425" bIns="45700" anchor="t" anchorCtr="0">
            <a:noAutofit/>
          </a:bodyPr>
          <a:lstStyle/>
          <a:p>
            <a:r>
              <a:rPr lang="ru-RU" sz="1100" b="0" i="0" u="none" strike="noStrike" cap="none" dirty="0">
                <a:solidFill>
                  <a:srgbClr val="000000"/>
                </a:solidFill>
                <a:latin typeface="+mj-lt"/>
                <a:ea typeface="Montserrat"/>
                <a:cs typeface="Montserrat"/>
                <a:sym typeface="Montserrat"/>
              </a:rPr>
              <a:t>Введите текст Введите текст</a:t>
            </a:r>
          </a:p>
          <a:p>
            <a:r>
              <a:rPr lang="ru-RU" sz="1100" b="0" i="0" u="none" strike="noStrike" cap="none" dirty="0">
                <a:solidFill>
                  <a:srgbClr val="000000"/>
                </a:solidFill>
                <a:latin typeface="+mj-lt"/>
                <a:ea typeface="Montserrat"/>
                <a:cs typeface="Montserrat"/>
                <a:sym typeface="Montserrat"/>
              </a:rPr>
              <a:t>Введите текст Введите текст</a:t>
            </a:r>
          </a:p>
          <a:p>
            <a:r>
              <a:rPr lang="ru-RU" sz="1100" b="0" i="0" u="none" strike="noStrike" cap="none" dirty="0">
                <a:solidFill>
                  <a:srgbClr val="000000"/>
                </a:solidFill>
                <a:latin typeface="+mj-lt"/>
                <a:ea typeface="Montserrat"/>
                <a:cs typeface="Montserrat"/>
                <a:sym typeface="Montserrat"/>
              </a:rPr>
              <a:t>Введите текст</a:t>
            </a:r>
          </a:p>
          <a:p>
            <a:endParaRPr lang="ru-RU" sz="1100" b="0" i="0" u="none" strike="noStrike" cap="none" dirty="0">
              <a:solidFill>
                <a:srgbClr val="000000"/>
              </a:solidFill>
              <a:latin typeface="+mj-lt"/>
              <a:ea typeface="Montserrat"/>
              <a:cs typeface="Montserrat"/>
              <a:sym typeface="Montserrat"/>
            </a:endParaRPr>
          </a:p>
          <a:p>
            <a:pPr marL="0" marR="0" lvl="0" indent="0" algn="l" rtl="0">
              <a:lnSpc>
                <a:spcPct val="100000"/>
              </a:lnSpc>
              <a:spcBef>
                <a:spcPts val="0"/>
              </a:spcBef>
              <a:spcAft>
                <a:spcPts val="0"/>
              </a:spcAft>
              <a:buNone/>
            </a:pPr>
            <a:endParaRPr lang="ru-RU" sz="1100" b="0" i="0" u="none" strike="noStrike" cap="none" dirty="0">
              <a:solidFill>
                <a:srgbClr val="000000"/>
              </a:solidFill>
              <a:latin typeface="+mj-lt"/>
              <a:ea typeface="Montserrat"/>
              <a:cs typeface="Montserrat"/>
              <a:sym typeface="Montserrat"/>
            </a:endParaRPr>
          </a:p>
        </p:txBody>
      </p:sp>
      <p:sp>
        <p:nvSpPr>
          <p:cNvPr id="66" name="Google Shape;215;g12ed61292f3_23_17">
            <a:extLst>
              <a:ext uri="{FF2B5EF4-FFF2-40B4-BE49-F238E27FC236}">
                <a16:creationId xmlns:a16="http://schemas.microsoft.com/office/drawing/2014/main" id="{63910288-FF08-4ADA-8794-C87A1F4C20E1}"/>
              </a:ext>
            </a:extLst>
          </p:cNvPr>
          <p:cNvSpPr/>
          <p:nvPr/>
        </p:nvSpPr>
        <p:spPr>
          <a:xfrm>
            <a:off x="5949584" y="2158033"/>
            <a:ext cx="2287232" cy="703173"/>
          </a:xfrm>
          <a:prstGeom prst="rect">
            <a:avLst/>
          </a:prstGeom>
          <a:noFill/>
          <a:ln>
            <a:noFill/>
          </a:ln>
        </p:spPr>
        <p:txBody>
          <a:bodyPr spcFirstLastPara="1" wrap="square" lIns="91425" tIns="45700" rIns="91425" bIns="45700" anchor="t" anchorCtr="0">
            <a:noAutofit/>
          </a:bodyPr>
          <a:lstStyle/>
          <a:p>
            <a:r>
              <a:rPr lang="ru-RU" sz="1100" b="0" i="0" u="none" strike="noStrike" cap="none" dirty="0">
                <a:solidFill>
                  <a:srgbClr val="000000"/>
                </a:solidFill>
                <a:latin typeface="+mj-lt"/>
                <a:ea typeface="Montserrat"/>
                <a:cs typeface="Montserrat"/>
                <a:sym typeface="Montserrat"/>
              </a:rPr>
              <a:t>Введите текст Введите текст</a:t>
            </a:r>
          </a:p>
          <a:p>
            <a:r>
              <a:rPr lang="ru-RU" sz="1100" b="0" i="0" u="none" strike="noStrike" cap="none" dirty="0">
                <a:solidFill>
                  <a:srgbClr val="000000"/>
                </a:solidFill>
                <a:latin typeface="+mj-lt"/>
                <a:ea typeface="Montserrat"/>
                <a:cs typeface="Montserrat"/>
                <a:sym typeface="Montserrat"/>
              </a:rPr>
              <a:t>Введите текст Введите текст</a:t>
            </a:r>
          </a:p>
          <a:p>
            <a:r>
              <a:rPr lang="ru-RU" sz="1100" b="0" i="0" u="none" strike="noStrike" cap="none" dirty="0">
                <a:solidFill>
                  <a:srgbClr val="000000"/>
                </a:solidFill>
                <a:latin typeface="+mj-lt"/>
                <a:ea typeface="Montserrat"/>
                <a:cs typeface="Montserrat"/>
                <a:sym typeface="Montserrat"/>
              </a:rPr>
              <a:t>Введите текст</a:t>
            </a:r>
          </a:p>
          <a:p>
            <a:endParaRPr lang="ru-RU" sz="1100" b="0" i="0" u="none" strike="noStrike" cap="none" dirty="0">
              <a:solidFill>
                <a:srgbClr val="000000"/>
              </a:solidFill>
              <a:latin typeface="+mj-lt"/>
              <a:ea typeface="Montserrat"/>
              <a:cs typeface="Montserrat"/>
              <a:sym typeface="Montserrat"/>
            </a:endParaRPr>
          </a:p>
          <a:p>
            <a:pPr marL="0" marR="0" lvl="0" indent="0" algn="l" rtl="0">
              <a:lnSpc>
                <a:spcPct val="100000"/>
              </a:lnSpc>
              <a:spcBef>
                <a:spcPts val="0"/>
              </a:spcBef>
              <a:spcAft>
                <a:spcPts val="0"/>
              </a:spcAft>
              <a:buNone/>
            </a:pPr>
            <a:endParaRPr lang="ru-RU" sz="1100" b="0" i="0" u="none" strike="noStrike" cap="none" dirty="0">
              <a:solidFill>
                <a:srgbClr val="000000"/>
              </a:solidFill>
              <a:latin typeface="+mj-lt"/>
              <a:ea typeface="Montserrat"/>
              <a:cs typeface="Montserrat"/>
              <a:sym typeface="Montserrat"/>
            </a:endParaRPr>
          </a:p>
        </p:txBody>
      </p:sp>
      <p:sp>
        <p:nvSpPr>
          <p:cNvPr id="67" name="Google Shape;216;g12ed61292f3_23_17">
            <a:extLst>
              <a:ext uri="{FF2B5EF4-FFF2-40B4-BE49-F238E27FC236}">
                <a16:creationId xmlns:a16="http://schemas.microsoft.com/office/drawing/2014/main" id="{6FA38AA3-E2AB-4386-9B79-65EC24E52F45}"/>
              </a:ext>
            </a:extLst>
          </p:cNvPr>
          <p:cNvSpPr/>
          <p:nvPr/>
        </p:nvSpPr>
        <p:spPr>
          <a:xfrm>
            <a:off x="349134" y="1542143"/>
            <a:ext cx="713121" cy="585978"/>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None/>
            </a:pPr>
            <a:r>
              <a:rPr lang="ru" sz="3600" b="1" i="0" u="none" strike="noStrike" cap="none" dirty="0">
                <a:solidFill>
                  <a:srgbClr val="2A632C"/>
                </a:solidFill>
                <a:latin typeface="+mj-lt"/>
                <a:ea typeface="Montserrat"/>
                <a:cs typeface="Montserrat"/>
                <a:sym typeface="Montserrat"/>
              </a:rPr>
              <a:t>1</a:t>
            </a:r>
            <a:endParaRPr sz="3600" b="1" i="0" u="none" strike="noStrike" cap="none" dirty="0">
              <a:solidFill>
                <a:srgbClr val="2A632C"/>
              </a:solidFill>
              <a:latin typeface="+mj-lt"/>
              <a:sym typeface="Arial"/>
            </a:endParaRPr>
          </a:p>
        </p:txBody>
      </p:sp>
      <p:sp>
        <p:nvSpPr>
          <p:cNvPr id="68" name="Google Shape;217;g12ed61292f3_23_17">
            <a:extLst>
              <a:ext uri="{FF2B5EF4-FFF2-40B4-BE49-F238E27FC236}">
                <a16:creationId xmlns:a16="http://schemas.microsoft.com/office/drawing/2014/main" id="{A2B9C686-4FD1-449C-8177-3A9F5F750ADF}"/>
              </a:ext>
            </a:extLst>
          </p:cNvPr>
          <p:cNvSpPr/>
          <p:nvPr/>
        </p:nvSpPr>
        <p:spPr>
          <a:xfrm>
            <a:off x="3278212" y="1542142"/>
            <a:ext cx="713121" cy="585978"/>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None/>
            </a:pPr>
            <a:r>
              <a:rPr lang="ru" sz="3600" b="1" i="0" u="none" strike="noStrike" cap="none" dirty="0">
                <a:solidFill>
                  <a:srgbClr val="2A632C"/>
                </a:solidFill>
                <a:latin typeface="+mj-lt"/>
                <a:ea typeface="Montserrat"/>
                <a:cs typeface="Montserrat"/>
                <a:sym typeface="Montserrat"/>
              </a:rPr>
              <a:t>2</a:t>
            </a:r>
            <a:endParaRPr sz="3600" b="1" i="0" u="none" strike="noStrike" cap="none" dirty="0">
              <a:solidFill>
                <a:srgbClr val="2A632C"/>
              </a:solidFill>
              <a:latin typeface="+mj-lt"/>
              <a:sym typeface="Arial"/>
            </a:endParaRPr>
          </a:p>
        </p:txBody>
      </p:sp>
      <p:sp>
        <p:nvSpPr>
          <p:cNvPr id="69" name="Google Shape;218;g12ed61292f3_23_17">
            <a:extLst>
              <a:ext uri="{FF2B5EF4-FFF2-40B4-BE49-F238E27FC236}">
                <a16:creationId xmlns:a16="http://schemas.microsoft.com/office/drawing/2014/main" id="{FE0935D2-EAA9-49CD-829A-76506996B995}"/>
              </a:ext>
            </a:extLst>
          </p:cNvPr>
          <p:cNvSpPr/>
          <p:nvPr/>
        </p:nvSpPr>
        <p:spPr>
          <a:xfrm>
            <a:off x="5982591" y="1542142"/>
            <a:ext cx="713121" cy="585978"/>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None/>
            </a:pPr>
            <a:r>
              <a:rPr lang="ru" sz="3600" b="1" i="0" u="none" strike="noStrike" cap="none" dirty="0">
                <a:solidFill>
                  <a:srgbClr val="2A632C"/>
                </a:solidFill>
                <a:latin typeface="+mj-lt"/>
                <a:ea typeface="Montserrat"/>
                <a:cs typeface="Montserrat"/>
                <a:sym typeface="Montserrat"/>
              </a:rPr>
              <a:t>3</a:t>
            </a:r>
            <a:endParaRPr sz="3600" b="1" i="0" u="none" strike="noStrike" cap="none" dirty="0">
              <a:solidFill>
                <a:srgbClr val="2A632C"/>
              </a:solidFill>
              <a:latin typeface="+mj-lt"/>
              <a:sym typeface="Arial"/>
            </a:endParaRPr>
          </a:p>
        </p:txBody>
      </p:sp>
      <p:sp>
        <p:nvSpPr>
          <p:cNvPr id="71" name="Google Shape;220;g12ed61292f3_23_17">
            <a:extLst>
              <a:ext uri="{FF2B5EF4-FFF2-40B4-BE49-F238E27FC236}">
                <a16:creationId xmlns:a16="http://schemas.microsoft.com/office/drawing/2014/main" id="{C726AB50-28A7-407A-AC95-3E169274FE38}"/>
              </a:ext>
            </a:extLst>
          </p:cNvPr>
          <p:cNvSpPr/>
          <p:nvPr/>
        </p:nvSpPr>
        <p:spPr>
          <a:xfrm>
            <a:off x="8698872" y="2158033"/>
            <a:ext cx="3064503" cy="703173"/>
          </a:xfrm>
          <a:prstGeom prst="rect">
            <a:avLst/>
          </a:prstGeom>
          <a:noFill/>
          <a:ln>
            <a:noFill/>
          </a:ln>
        </p:spPr>
        <p:txBody>
          <a:bodyPr spcFirstLastPara="1" wrap="square" lIns="91425" tIns="45700" rIns="91425" bIns="45700" anchor="t" anchorCtr="0">
            <a:noAutofit/>
          </a:bodyPr>
          <a:lstStyle/>
          <a:p>
            <a:r>
              <a:rPr lang="ru-RU" sz="1100" b="0" i="0" u="none" strike="noStrike" cap="none" dirty="0">
                <a:solidFill>
                  <a:srgbClr val="000000"/>
                </a:solidFill>
                <a:latin typeface="+mj-lt"/>
                <a:ea typeface="Montserrat"/>
                <a:cs typeface="Montserrat"/>
                <a:sym typeface="Montserrat"/>
              </a:rPr>
              <a:t>Введите текст Введите текст</a:t>
            </a:r>
          </a:p>
          <a:p>
            <a:r>
              <a:rPr lang="ru-RU" sz="1100" b="0" i="0" u="none" strike="noStrike" cap="none" dirty="0">
                <a:solidFill>
                  <a:srgbClr val="000000"/>
                </a:solidFill>
                <a:latin typeface="+mj-lt"/>
                <a:ea typeface="Montserrat"/>
                <a:cs typeface="Montserrat"/>
                <a:sym typeface="Montserrat"/>
              </a:rPr>
              <a:t>Введите текст Введите текст</a:t>
            </a:r>
          </a:p>
          <a:p>
            <a:r>
              <a:rPr lang="ru-RU" sz="1100" b="0" i="0" u="none" strike="noStrike" cap="none" dirty="0">
                <a:solidFill>
                  <a:srgbClr val="000000"/>
                </a:solidFill>
                <a:latin typeface="+mj-lt"/>
                <a:ea typeface="Montserrat"/>
                <a:cs typeface="Montserrat"/>
                <a:sym typeface="Montserrat"/>
              </a:rPr>
              <a:t>Введите текст</a:t>
            </a:r>
          </a:p>
          <a:p>
            <a:endParaRPr lang="ru-RU" sz="1100" b="0" i="0" u="none" strike="noStrike" cap="none" dirty="0">
              <a:solidFill>
                <a:srgbClr val="000000"/>
              </a:solidFill>
              <a:latin typeface="+mj-lt"/>
              <a:ea typeface="Montserrat"/>
              <a:cs typeface="Montserrat"/>
              <a:sym typeface="Montserrat"/>
            </a:endParaRPr>
          </a:p>
          <a:p>
            <a:pPr marL="0" marR="0" lvl="0" indent="0" algn="l" rtl="0">
              <a:lnSpc>
                <a:spcPct val="100000"/>
              </a:lnSpc>
              <a:spcBef>
                <a:spcPts val="0"/>
              </a:spcBef>
              <a:spcAft>
                <a:spcPts val="0"/>
              </a:spcAft>
              <a:buNone/>
            </a:pPr>
            <a:endParaRPr lang="ru-RU" sz="1100" b="0" i="0" u="none" strike="noStrike" cap="none" dirty="0">
              <a:solidFill>
                <a:srgbClr val="000000"/>
              </a:solidFill>
              <a:latin typeface="+mj-lt"/>
              <a:ea typeface="Montserrat"/>
              <a:cs typeface="Montserrat"/>
              <a:sym typeface="Montserrat"/>
            </a:endParaRPr>
          </a:p>
        </p:txBody>
      </p:sp>
      <p:sp>
        <p:nvSpPr>
          <p:cNvPr id="72" name="Google Shape;221;g12ed61292f3_23_17">
            <a:extLst>
              <a:ext uri="{FF2B5EF4-FFF2-40B4-BE49-F238E27FC236}">
                <a16:creationId xmlns:a16="http://schemas.microsoft.com/office/drawing/2014/main" id="{CD093BF3-15B5-4AAA-B945-F7DAD9B5A5FE}"/>
              </a:ext>
            </a:extLst>
          </p:cNvPr>
          <p:cNvSpPr/>
          <p:nvPr/>
        </p:nvSpPr>
        <p:spPr>
          <a:xfrm>
            <a:off x="8731879" y="1542142"/>
            <a:ext cx="713121" cy="585978"/>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None/>
            </a:pPr>
            <a:r>
              <a:rPr lang="ru" sz="3600" b="1" i="0" u="none" strike="noStrike" cap="none" dirty="0">
                <a:solidFill>
                  <a:srgbClr val="2A632C"/>
                </a:solidFill>
                <a:latin typeface="+mj-lt"/>
                <a:ea typeface="Montserrat"/>
                <a:cs typeface="Montserrat"/>
                <a:sym typeface="Montserrat"/>
              </a:rPr>
              <a:t>4</a:t>
            </a:r>
            <a:endParaRPr sz="3600" b="1" i="0" u="none" strike="noStrike" cap="none" dirty="0">
              <a:solidFill>
                <a:srgbClr val="2A632C"/>
              </a:solidFill>
              <a:latin typeface="+mj-lt"/>
              <a:sym typeface="Arial"/>
            </a:endParaRPr>
          </a:p>
        </p:txBody>
      </p:sp>
      <p:sp>
        <p:nvSpPr>
          <p:cNvPr id="73" name="Google Shape;222;g12ed61292f3_23_17">
            <a:extLst>
              <a:ext uri="{FF2B5EF4-FFF2-40B4-BE49-F238E27FC236}">
                <a16:creationId xmlns:a16="http://schemas.microsoft.com/office/drawing/2014/main" id="{0762BEA7-2932-43D2-928C-78C22119015E}"/>
              </a:ext>
            </a:extLst>
          </p:cNvPr>
          <p:cNvSpPr/>
          <p:nvPr/>
        </p:nvSpPr>
        <p:spPr>
          <a:xfrm>
            <a:off x="3277985" y="3757317"/>
            <a:ext cx="2386144" cy="703173"/>
          </a:xfrm>
          <a:prstGeom prst="rect">
            <a:avLst/>
          </a:prstGeom>
          <a:noFill/>
          <a:ln>
            <a:noFill/>
          </a:ln>
        </p:spPr>
        <p:txBody>
          <a:bodyPr spcFirstLastPara="1" wrap="square" lIns="91425" tIns="45700" rIns="91425" bIns="45700" anchor="t" anchorCtr="0">
            <a:noAutofit/>
          </a:bodyPr>
          <a:lstStyle/>
          <a:p>
            <a:r>
              <a:rPr lang="ru-RU" sz="1100" b="0" i="0" u="none" strike="noStrike" cap="none" dirty="0">
                <a:solidFill>
                  <a:srgbClr val="000000"/>
                </a:solidFill>
                <a:latin typeface="+mj-lt"/>
                <a:ea typeface="Montserrat"/>
                <a:cs typeface="Montserrat"/>
                <a:sym typeface="Montserrat"/>
              </a:rPr>
              <a:t>Введите текст Введите текст</a:t>
            </a:r>
          </a:p>
          <a:p>
            <a:r>
              <a:rPr lang="ru-RU" sz="1100" b="0" i="0" u="none" strike="noStrike" cap="none" dirty="0">
                <a:solidFill>
                  <a:srgbClr val="000000"/>
                </a:solidFill>
                <a:latin typeface="+mj-lt"/>
                <a:ea typeface="Montserrat"/>
                <a:cs typeface="Montserrat"/>
                <a:sym typeface="Montserrat"/>
              </a:rPr>
              <a:t>Введите текст Введите текст</a:t>
            </a:r>
          </a:p>
          <a:p>
            <a:r>
              <a:rPr lang="ru-RU" sz="1100" b="0" i="0" u="none" strike="noStrike" cap="none" dirty="0">
                <a:solidFill>
                  <a:srgbClr val="000000"/>
                </a:solidFill>
                <a:latin typeface="+mj-lt"/>
                <a:ea typeface="Montserrat"/>
                <a:cs typeface="Montserrat"/>
                <a:sym typeface="Montserrat"/>
              </a:rPr>
              <a:t>Введите текст</a:t>
            </a:r>
          </a:p>
          <a:p>
            <a:endParaRPr lang="ru-RU" sz="1100" b="0" i="0" u="none" strike="noStrike" cap="none" dirty="0">
              <a:solidFill>
                <a:srgbClr val="000000"/>
              </a:solidFill>
              <a:latin typeface="+mj-lt"/>
              <a:ea typeface="Montserrat"/>
              <a:cs typeface="Montserrat"/>
              <a:sym typeface="Montserrat"/>
            </a:endParaRPr>
          </a:p>
          <a:p>
            <a:pPr marL="0" marR="0" lvl="0" indent="0" algn="l" rtl="0">
              <a:lnSpc>
                <a:spcPct val="100000"/>
              </a:lnSpc>
              <a:spcBef>
                <a:spcPts val="0"/>
              </a:spcBef>
              <a:spcAft>
                <a:spcPts val="0"/>
              </a:spcAft>
              <a:buNone/>
            </a:pPr>
            <a:endParaRPr lang="ru-RU" sz="1100" b="0" i="0" u="none" strike="noStrike" cap="none" dirty="0">
              <a:solidFill>
                <a:srgbClr val="000000"/>
              </a:solidFill>
              <a:latin typeface="+mj-lt"/>
              <a:ea typeface="Montserrat"/>
              <a:cs typeface="Montserrat"/>
              <a:sym typeface="Montserrat"/>
            </a:endParaRPr>
          </a:p>
        </p:txBody>
      </p:sp>
      <p:sp>
        <p:nvSpPr>
          <p:cNvPr id="74" name="Google Shape;223;g12ed61292f3_23_17">
            <a:extLst>
              <a:ext uri="{FF2B5EF4-FFF2-40B4-BE49-F238E27FC236}">
                <a16:creationId xmlns:a16="http://schemas.microsoft.com/office/drawing/2014/main" id="{6D79D77D-A78F-4C2B-B89E-943F0CC799E9}"/>
              </a:ext>
            </a:extLst>
          </p:cNvPr>
          <p:cNvSpPr/>
          <p:nvPr/>
        </p:nvSpPr>
        <p:spPr>
          <a:xfrm>
            <a:off x="5949584" y="3757317"/>
            <a:ext cx="2532517" cy="898499"/>
          </a:xfrm>
          <a:prstGeom prst="rect">
            <a:avLst/>
          </a:prstGeom>
          <a:noFill/>
          <a:ln>
            <a:noFill/>
          </a:ln>
        </p:spPr>
        <p:txBody>
          <a:bodyPr spcFirstLastPara="1" wrap="square" lIns="91425" tIns="45700" rIns="91425" bIns="45700" anchor="t" anchorCtr="0">
            <a:noAutofit/>
          </a:bodyPr>
          <a:lstStyle/>
          <a:p>
            <a:r>
              <a:rPr lang="ru-RU" sz="1100" b="0" i="0" u="none" strike="noStrike" cap="none" dirty="0">
                <a:solidFill>
                  <a:srgbClr val="000000"/>
                </a:solidFill>
                <a:latin typeface="+mj-lt"/>
                <a:ea typeface="Montserrat"/>
                <a:cs typeface="Montserrat"/>
                <a:sym typeface="Montserrat"/>
              </a:rPr>
              <a:t>Введите текст Введите текст</a:t>
            </a:r>
          </a:p>
          <a:p>
            <a:r>
              <a:rPr lang="ru-RU" sz="1100" b="0" i="0" u="none" strike="noStrike" cap="none" dirty="0">
                <a:solidFill>
                  <a:srgbClr val="000000"/>
                </a:solidFill>
                <a:latin typeface="+mj-lt"/>
                <a:ea typeface="Montserrat"/>
                <a:cs typeface="Montserrat"/>
                <a:sym typeface="Montserrat"/>
              </a:rPr>
              <a:t>Введите текст Введите текст</a:t>
            </a:r>
          </a:p>
          <a:p>
            <a:r>
              <a:rPr lang="ru-RU" sz="1100" b="0" i="0" u="none" strike="noStrike" cap="none" dirty="0">
                <a:solidFill>
                  <a:srgbClr val="000000"/>
                </a:solidFill>
                <a:latin typeface="+mj-lt"/>
                <a:ea typeface="Montserrat"/>
                <a:cs typeface="Montserrat"/>
                <a:sym typeface="Montserrat"/>
              </a:rPr>
              <a:t>Введите текст</a:t>
            </a:r>
          </a:p>
          <a:p>
            <a:endParaRPr lang="ru-RU" sz="1100" b="0" i="0" u="none" strike="noStrike" cap="none" dirty="0">
              <a:solidFill>
                <a:srgbClr val="000000"/>
              </a:solidFill>
              <a:latin typeface="+mj-lt"/>
              <a:ea typeface="Montserrat"/>
              <a:cs typeface="Montserrat"/>
              <a:sym typeface="Montserrat"/>
            </a:endParaRPr>
          </a:p>
          <a:p>
            <a:pPr marL="0" marR="0" lvl="0" indent="0" algn="l" rtl="0">
              <a:lnSpc>
                <a:spcPct val="100000"/>
              </a:lnSpc>
              <a:spcBef>
                <a:spcPts val="0"/>
              </a:spcBef>
              <a:spcAft>
                <a:spcPts val="0"/>
              </a:spcAft>
              <a:buNone/>
            </a:pPr>
            <a:endParaRPr lang="ru-RU" sz="1100" b="0" i="0" u="none" strike="noStrike" cap="none" dirty="0">
              <a:solidFill>
                <a:srgbClr val="000000"/>
              </a:solidFill>
              <a:latin typeface="+mj-lt"/>
              <a:ea typeface="Montserrat"/>
              <a:cs typeface="Montserrat"/>
              <a:sym typeface="Montserrat"/>
            </a:endParaRPr>
          </a:p>
        </p:txBody>
      </p:sp>
      <p:sp>
        <p:nvSpPr>
          <p:cNvPr id="75" name="Google Shape;224;g12ed61292f3_23_17">
            <a:extLst>
              <a:ext uri="{FF2B5EF4-FFF2-40B4-BE49-F238E27FC236}">
                <a16:creationId xmlns:a16="http://schemas.microsoft.com/office/drawing/2014/main" id="{7945D2EF-1028-453F-9302-4D78B49666B0}"/>
              </a:ext>
            </a:extLst>
          </p:cNvPr>
          <p:cNvSpPr/>
          <p:nvPr/>
        </p:nvSpPr>
        <p:spPr>
          <a:xfrm>
            <a:off x="3278212" y="3141426"/>
            <a:ext cx="713121" cy="585978"/>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None/>
            </a:pPr>
            <a:r>
              <a:rPr lang="ru" sz="3600" b="1" i="0" u="none" strike="noStrike" cap="none" dirty="0">
                <a:solidFill>
                  <a:srgbClr val="2A632C"/>
                </a:solidFill>
                <a:latin typeface="+mj-lt"/>
                <a:ea typeface="Montserrat"/>
                <a:cs typeface="Montserrat"/>
                <a:sym typeface="Montserrat"/>
              </a:rPr>
              <a:t>5</a:t>
            </a:r>
            <a:endParaRPr sz="3600" b="1" i="0" u="none" strike="noStrike" cap="none" dirty="0">
              <a:solidFill>
                <a:srgbClr val="2A632C"/>
              </a:solidFill>
              <a:latin typeface="+mj-lt"/>
              <a:sym typeface="Arial"/>
            </a:endParaRPr>
          </a:p>
        </p:txBody>
      </p:sp>
      <p:sp>
        <p:nvSpPr>
          <p:cNvPr id="76" name="Google Shape;225;g12ed61292f3_23_17">
            <a:extLst>
              <a:ext uri="{FF2B5EF4-FFF2-40B4-BE49-F238E27FC236}">
                <a16:creationId xmlns:a16="http://schemas.microsoft.com/office/drawing/2014/main" id="{FAA25DB5-3CE6-4BF7-AB47-94C14EF26C24}"/>
              </a:ext>
            </a:extLst>
          </p:cNvPr>
          <p:cNvSpPr/>
          <p:nvPr/>
        </p:nvSpPr>
        <p:spPr>
          <a:xfrm>
            <a:off x="5982591" y="3141426"/>
            <a:ext cx="713121" cy="585978"/>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None/>
            </a:pPr>
            <a:r>
              <a:rPr lang="ru" sz="3600" b="1" i="0" u="none" strike="noStrike" cap="none" dirty="0">
                <a:solidFill>
                  <a:srgbClr val="2A632C"/>
                </a:solidFill>
                <a:latin typeface="+mj-lt"/>
                <a:ea typeface="Montserrat"/>
                <a:cs typeface="Montserrat"/>
                <a:sym typeface="Montserrat"/>
              </a:rPr>
              <a:t>6</a:t>
            </a:r>
            <a:endParaRPr sz="3600" b="1" i="0" u="none" strike="noStrike" cap="none" dirty="0">
              <a:solidFill>
                <a:srgbClr val="2A632C"/>
              </a:solidFill>
              <a:latin typeface="+mj-lt"/>
              <a:sym typeface="Arial"/>
            </a:endParaRPr>
          </a:p>
        </p:txBody>
      </p:sp>
      <p:sp>
        <p:nvSpPr>
          <p:cNvPr id="77" name="Google Shape;226;g12ed61292f3_23_17">
            <a:extLst>
              <a:ext uri="{FF2B5EF4-FFF2-40B4-BE49-F238E27FC236}">
                <a16:creationId xmlns:a16="http://schemas.microsoft.com/office/drawing/2014/main" id="{C13D8318-92A6-4AEB-997A-23C8BD3C5467}"/>
              </a:ext>
            </a:extLst>
          </p:cNvPr>
          <p:cNvSpPr/>
          <p:nvPr/>
        </p:nvSpPr>
        <p:spPr>
          <a:xfrm>
            <a:off x="8698872" y="3757315"/>
            <a:ext cx="2642223" cy="703173"/>
          </a:xfrm>
          <a:prstGeom prst="rect">
            <a:avLst/>
          </a:prstGeom>
          <a:noFill/>
          <a:ln>
            <a:noFill/>
          </a:ln>
        </p:spPr>
        <p:txBody>
          <a:bodyPr spcFirstLastPara="1" wrap="square" lIns="91425" tIns="45700" rIns="91425" bIns="45700" anchor="t" anchorCtr="0">
            <a:noAutofit/>
          </a:bodyPr>
          <a:lstStyle/>
          <a:p>
            <a:r>
              <a:rPr lang="ru-RU" sz="1100" b="0" i="0" u="none" strike="noStrike" cap="none" dirty="0">
                <a:solidFill>
                  <a:srgbClr val="000000"/>
                </a:solidFill>
                <a:latin typeface="+mj-lt"/>
                <a:ea typeface="Montserrat"/>
                <a:cs typeface="Montserrat"/>
                <a:sym typeface="Montserrat"/>
              </a:rPr>
              <a:t>Введите текст Введите текст</a:t>
            </a:r>
          </a:p>
          <a:p>
            <a:r>
              <a:rPr lang="ru-RU" sz="1100" b="0" i="0" u="none" strike="noStrike" cap="none" dirty="0">
                <a:solidFill>
                  <a:srgbClr val="000000"/>
                </a:solidFill>
                <a:latin typeface="+mj-lt"/>
                <a:ea typeface="Montserrat"/>
                <a:cs typeface="Montserrat"/>
                <a:sym typeface="Montserrat"/>
              </a:rPr>
              <a:t>Введите текст Введите текст</a:t>
            </a:r>
          </a:p>
          <a:p>
            <a:r>
              <a:rPr lang="ru-RU" sz="1100" b="0" i="0" u="none" strike="noStrike" cap="none" dirty="0">
                <a:solidFill>
                  <a:srgbClr val="000000"/>
                </a:solidFill>
                <a:latin typeface="+mj-lt"/>
                <a:ea typeface="Montserrat"/>
                <a:cs typeface="Montserrat"/>
                <a:sym typeface="Montserrat"/>
              </a:rPr>
              <a:t>Введите текст</a:t>
            </a:r>
          </a:p>
          <a:p>
            <a:endParaRPr lang="ru-RU" sz="1100" b="0" i="0" u="none" strike="noStrike" cap="none" dirty="0">
              <a:solidFill>
                <a:srgbClr val="000000"/>
              </a:solidFill>
              <a:latin typeface="+mj-lt"/>
              <a:ea typeface="Montserrat"/>
              <a:cs typeface="Montserrat"/>
              <a:sym typeface="Montserrat"/>
            </a:endParaRPr>
          </a:p>
          <a:p>
            <a:pPr marL="0" marR="0" lvl="0" indent="0" algn="l" rtl="0">
              <a:lnSpc>
                <a:spcPct val="100000"/>
              </a:lnSpc>
              <a:spcBef>
                <a:spcPts val="0"/>
              </a:spcBef>
              <a:spcAft>
                <a:spcPts val="0"/>
              </a:spcAft>
              <a:buNone/>
            </a:pPr>
            <a:endParaRPr lang="ru-RU" sz="1100" b="0" i="0" u="none" strike="noStrike" cap="none" dirty="0">
              <a:solidFill>
                <a:srgbClr val="000000"/>
              </a:solidFill>
              <a:latin typeface="+mj-lt"/>
              <a:ea typeface="Montserrat"/>
              <a:cs typeface="Montserrat"/>
              <a:sym typeface="Montserrat"/>
            </a:endParaRPr>
          </a:p>
        </p:txBody>
      </p:sp>
      <p:sp>
        <p:nvSpPr>
          <p:cNvPr id="78" name="Google Shape;227;g12ed61292f3_23_17">
            <a:extLst>
              <a:ext uri="{FF2B5EF4-FFF2-40B4-BE49-F238E27FC236}">
                <a16:creationId xmlns:a16="http://schemas.microsoft.com/office/drawing/2014/main" id="{ADF6E6EF-A9A1-4F76-9CD6-6FBD5FEE6186}"/>
              </a:ext>
            </a:extLst>
          </p:cNvPr>
          <p:cNvSpPr/>
          <p:nvPr/>
        </p:nvSpPr>
        <p:spPr>
          <a:xfrm>
            <a:off x="8731879" y="3141426"/>
            <a:ext cx="713121" cy="585978"/>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None/>
            </a:pPr>
            <a:r>
              <a:rPr lang="ru" sz="3600" b="1" i="0" u="none" strike="noStrike" cap="none" dirty="0">
                <a:solidFill>
                  <a:srgbClr val="2A632C"/>
                </a:solidFill>
                <a:latin typeface="+mj-lt"/>
                <a:ea typeface="Montserrat"/>
                <a:cs typeface="Montserrat"/>
                <a:sym typeface="Montserrat"/>
              </a:rPr>
              <a:t>7</a:t>
            </a:r>
            <a:endParaRPr sz="3600" b="1" i="0" u="none" strike="noStrike" cap="none" dirty="0">
              <a:solidFill>
                <a:srgbClr val="2A632C"/>
              </a:solidFill>
              <a:latin typeface="+mj-lt"/>
              <a:sym typeface="Arial"/>
            </a:endParaRPr>
          </a:p>
        </p:txBody>
      </p:sp>
      <p:sp>
        <p:nvSpPr>
          <p:cNvPr id="79" name="Google Shape;228;g12ed61292f3_23_17">
            <a:extLst>
              <a:ext uri="{FF2B5EF4-FFF2-40B4-BE49-F238E27FC236}">
                <a16:creationId xmlns:a16="http://schemas.microsoft.com/office/drawing/2014/main" id="{89234C7F-CA1F-44E6-B0BD-21B5A788B2E8}"/>
              </a:ext>
            </a:extLst>
          </p:cNvPr>
          <p:cNvSpPr/>
          <p:nvPr/>
        </p:nvSpPr>
        <p:spPr>
          <a:xfrm>
            <a:off x="3277985" y="5417810"/>
            <a:ext cx="2386144" cy="703173"/>
          </a:xfrm>
          <a:prstGeom prst="rect">
            <a:avLst/>
          </a:prstGeom>
          <a:noFill/>
          <a:ln>
            <a:noFill/>
          </a:ln>
        </p:spPr>
        <p:txBody>
          <a:bodyPr spcFirstLastPara="1" wrap="square" lIns="91425" tIns="45700" rIns="91425" bIns="45700" anchor="t" anchorCtr="0">
            <a:noAutofit/>
          </a:bodyPr>
          <a:lstStyle/>
          <a:p>
            <a:r>
              <a:rPr lang="ru-RU" sz="1100" b="0" i="0" u="none" strike="noStrike" cap="none" dirty="0">
                <a:solidFill>
                  <a:srgbClr val="000000"/>
                </a:solidFill>
                <a:latin typeface="+mj-lt"/>
                <a:ea typeface="Montserrat"/>
                <a:cs typeface="Montserrat"/>
                <a:sym typeface="Montserrat"/>
              </a:rPr>
              <a:t>Введите текст Введите текст</a:t>
            </a:r>
          </a:p>
          <a:p>
            <a:r>
              <a:rPr lang="ru-RU" sz="1100" b="0" i="0" u="none" strike="noStrike" cap="none" dirty="0">
                <a:solidFill>
                  <a:srgbClr val="000000"/>
                </a:solidFill>
                <a:latin typeface="+mj-lt"/>
                <a:ea typeface="Montserrat"/>
                <a:cs typeface="Montserrat"/>
                <a:sym typeface="Montserrat"/>
              </a:rPr>
              <a:t>Введите текст Введите текст</a:t>
            </a:r>
          </a:p>
          <a:p>
            <a:r>
              <a:rPr lang="ru-RU" sz="1100" b="0" i="0" u="none" strike="noStrike" cap="none" dirty="0">
                <a:solidFill>
                  <a:srgbClr val="000000"/>
                </a:solidFill>
                <a:latin typeface="+mj-lt"/>
                <a:ea typeface="Montserrat"/>
                <a:cs typeface="Montserrat"/>
                <a:sym typeface="Montserrat"/>
              </a:rPr>
              <a:t>Введите текст</a:t>
            </a:r>
          </a:p>
          <a:p>
            <a:endParaRPr lang="ru-RU" sz="1100" b="0" i="0" u="none" strike="noStrike" cap="none" dirty="0">
              <a:solidFill>
                <a:srgbClr val="000000"/>
              </a:solidFill>
              <a:latin typeface="+mj-lt"/>
              <a:ea typeface="Montserrat"/>
              <a:cs typeface="Montserrat"/>
              <a:sym typeface="Montserrat"/>
            </a:endParaRPr>
          </a:p>
          <a:p>
            <a:pPr marL="0" marR="0" lvl="0" indent="0" algn="l" rtl="0">
              <a:lnSpc>
                <a:spcPct val="100000"/>
              </a:lnSpc>
              <a:spcBef>
                <a:spcPts val="0"/>
              </a:spcBef>
              <a:spcAft>
                <a:spcPts val="0"/>
              </a:spcAft>
              <a:buNone/>
            </a:pPr>
            <a:endParaRPr lang="ru-RU" sz="1100" b="0" i="0" u="none" strike="noStrike" cap="none" dirty="0">
              <a:solidFill>
                <a:srgbClr val="000000"/>
              </a:solidFill>
              <a:latin typeface="+mj-lt"/>
              <a:ea typeface="Montserrat"/>
              <a:cs typeface="Montserrat"/>
              <a:sym typeface="Montserrat"/>
            </a:endParaRPr>
          </a:p>
        </p:txBody>
      </p:sp>
      <p:sp>
        <p:nvSpPr>
          <p:cNvPr id="80" name="Google Shape;229;g12ed61292f3_23_17">
            <a:extLst>
              <a:ext uri="{FF2B5EF4-FFF2-40B4-BE49-F238E27FC236}">
                <a16:creationId xmlns:a16="http://schemas.microsoft.com/office/drawing/2014/main" id="{F5781CD3-026E-45A0-AD99-4ED96FC8ADA3}"/>
              </a:ext>
            </a:extLst>
          </p:cNvPr>
          <p:cNvSpPr/>
          <p:nvPr/>
        </p:nvSpPr>
        <p:spPr>
          <a:xfrm>
            <a:off x="5949584" y="5417810"/>
            <a:ext cx="3199075" cy="703173"/>
          </a:xfrm>
          <a:prstGeom prst="rect">
            <a:avLst/>
          </a:prstGeom>
          <a:noFill/>
          <a:ln>
            <a:noFill/>
          </a:ln>
        </p:spPr>
        <p:txBody>
          <a:bodyPr spcFirstLastPara="1" wrap="square" lIns="91425" tIns="45700" rIns="91425" bIns="45700" anchor="t" anchorCtr="0">
            <a:noAutofit/>
          </a:bodyPr>
          <a:lstStyle/>
          <a:p>
            <a:r>
              <a:rPr lang="ru-RU" sz="1100" b="0" i="0" u="none" strike="noStrike" cap="none" dirty="0">
                <a:solidFill>
                  <a:srgbClr val="000000"/>
                </a:solidFill>
                <a:latin typeface="+mj-lt"/>
                <a:ea typeface="Montserrat"/>
                <a:cs typeface="Montserrat"/>
                <a:sym typeface="Montserrat"/>
              </a:rPr>
              <a:t>Введите текст Введите текст</a:t>
            </a:r>
          </a:p>
          <a:p>
            <a:r>
              <a:rPr lang="ru-RU" sz="1100" b="0" i="0" u="none" strike="noStrike" cap="none" dirty="0">
                <a:solidFill>
                  <a:srgbClr val="000000"/>
                </a:solidFill>
                <a:latin typeface="+mj-lt"/>
                <a:ea typeface="Montserrat"/>
                <a:cs typeface="Montserrat"/>
                <a:sym typeface="Montserrat"/>
              </a:rPr>
              <a:t>Введите текст Введите текст</a:t>
            </a:r>
          </a:p>
          <a:p>
            <a:r>
              <a:rPr lang="ru-RU" sz="1100" b="0" i="0" u="none" strike="noStrike" cap="none" dirty="0">
                <a:solidFill>
                  <a:srgbClr val="000000"/>
                </a:solidFill>
                <a:latin typeface="+mj-lt"/>
                <a:ea typeface="Montserrat"/>
                <a:cs typeface="Montserrat"/>
                <a:sym typeface="Montserrat"/>
              </a:rPr>
              <a:t>Введите текст</a:t>
            </a:r>
          </a:p>
          <a:p>
            <a:endParaRPr lang="ru-RU" sz="1100" b="0" i="0" u="none" strike="noStrike" cap="none" dirty="0">
              <a:solidFill>
                <a:srgbClr val="000000"/>
              </a:solidFill>
              <a:latin typeface="+mj-lt"/>
              <a:ea typeface="Montserrat"/>
              <a:cs typeface="Montserrat"/>
              <a:sym typeface="Montserrat"/>
            </a:endParaRPr>
          </a:p>
          <a:p>
            <a:pPr marL="0" marR="0" lvl="0" indent="0" algn="l" rtl="0">
              <a:lnSpc>
                <a:spcPct val="100000"/>
              </a:lnSpc>
              <a:spcBef>
                <a:spcPts val="0"/>
              </a:spcBef>
              <a:spcAft>
                <a:spcPts val="0"/>
              </a:spcAft>
              <a:buNone/>
            </a:pPr>
            <a:endParaRPr lang="ru-RU" sz="1100" b="0" i="0" u="none" strike="noStrike" cap="none" dirty="0">
              <a:solidFill>
                <a:srgbClr val="000000"/>
              </a:solidFill>
              <a:latin typeface="+mj-lt"/>
              <a:ea typeface="Montserrat"/>
              <a:cs typeface="Montserrat"/>
              <a:sym typeface="Montserrat"/>
            </a:endParaRPr>
          </a:p>
        </p:txBody>
      </p:sp>
      <p:sp>
        <p:nvSpPr>
          <p:cNvPr id="81" name="Google Shape;230;g12ed61292f3_23_17">
            <a:extLst>
              <a:ext uri="{FF2B5EF4-FFF2-40B4-BE49-F238E27FC236}">
                <a16:creationId xmlns:a16="http://schemas.microsoft.com/office/drawing/2014/main" id="{488E02D9-8669-471F-BCF6-099D69CB03C2}"/>
              </a:ext>
            </a:extLst>
          </p:cNvPr>
          <p:cNvSpPr/>
          <p:nvPr/>
        </p:nvSpPr>
        <p:spPr>
          <a:xfrm>
            <a:off x="3278212" y="4801919"/>
            <a:ext cx="713121" cy="585978"/>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None/>
            </a:pPr>
            <a:r>
              <a:rPr lang="ru" sz="3600" b="1" i="0" u="none" strike="noStrike" cap="none" dirty="0">
                <a:solidFill>
                  <a:srgbClr val="2A632C"/>
                </a:solidFill>
                <a:latin typeface="+mj-lt"/>
                <a:ea typeface="Montserrat"/>
                <a:cs typeface="Montserrat"/>
                <a:sym typeface="Montserrat"/>
              </a:rPr>
              <a:t>8</a:t>
            </a:r>
            <a:endParaRPr sz="3600" b="1" i="0" u="none" strike="noStrike" cap="none" dirty="0">
              <a:solidFill>
                <a:srgbClr val="2A632C"/>
              </a:solidFill>
              <a:latin typeface="+mj-lt"/>
              <a:sym typeface="Arial"/>
            </a:endParaRPr>
          </a:p>
        </p:txBody>
      </p:sp>
      <p:sp>
        <p:nvSpPr>
          <p:cNvPr id="82" name="Google Shape;231;g12ed61292f3_23_17">
            <a:extLst>
              <a:ext uri="{FF2B5EF4-FFF2-40B4-BE49-F238E27FC236}">
                <a16:creationId xmlns:a16="http://schemas.microsoft.com/office/drawing/2014/main" id="{66FFE357-7500-4B91-B295-CC5CFA3EC63E}"/>
              </a:ext>
            </a:extLst>
          </p:cNvPr>
          <p:cNvSpPr/>
          <p:nvPr/>
        </p:nvSpPr>
        <p:spPr>
          <a:xfrm>
            <a:off x="5982591" y="4801919"/>
            <a:ext cx="713121" cy="585978"/>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None/>
            </a:pPr>
            <a:r>
              <a:rPr lang="ru" sz="3600" b="1" i="0" u="none" strike="noStrike" cap="none" dirty="0">
                <a:solidFill>
                  <a:srgbClr val="2A632C"/>
                </a:solidFill>
                <a:latin typeface="+mj-lt"/>
                <a:ea typeface="Montserrat"/>
                <a:cs typeface="Montserrat"/>
                <a:sym typeface="Montserrat"/>
              </a:rPr>
              <a:t>9</a:t>
            </a:r>
            <a:endParaRPr sz="3600" b="1" i="0" u="none" strike="noStrike" cap="none" dirty="0">
              <a:solidFill>
                <a:srgbClr val="2A632C"/>
              </a:solidFill>
              <a:latin typeface="+mj-lt"/>
              <a:sym typeface="Arial"/>
            </a:endParaRPr>
          </a:p>
        </p:txBody>
      </p:sp>
      <p:cxnSp>
        <p:nvCxnSpPr>
          <p:cNvPr id="84" name="Google Shape;233;g12ed61292f3_23_17">
            <a:extLst>
              <a:ext uri="{FF2B5EF4-FFF2-40B4-BE49-F238E27FC236}">
                <a16:creationId xmlns:a16="http://schemas.microsoft.com/office/drawing/2014/main" id="{B048A11E-18F3-4849-A87B-7F35AB1BE60E}"/>
              </a:ext>
            </a:extLst>
          </p:cNvPr>
          <p:cNvCxnSpPr/>
          <p:nvPr/>
        </p:nvCxnSpPr>
        <p:spPr>
          <a:xfrm rot="10800000">
            <a:off x="5809022" y="1742316"/>
            <a:ext cx="0" cy="4378667"/>
          </a:xfrm>
          <a:prstGeom prst="straightConnector1">
            <a:avLst/>
          </a:prstGeom>
          <a:noFill/>
          <a:ln w="6350" cap="flat" cmpd="sng">
            <a:solidFill>
              <a:srgbClr val="1C4587"/>
            </a:solidFill>
            <a:prstDash val="dot"/>
            <a:round/>
            <a:headEnd type="none" w="sm" len="sm"/>
            <a:tailEnd type="none" w="sm" len="sm"/>
          </a:ln>
        </p:spPr>
      </p:cxnSp>
      <p:cxnSp>
        <p:nvCxnSpPr>
          <p:cNvPr id="85" name="Google Shape;234;g12ed61292f3_23_17">
            <a:extLst>
              <a:ext uri="{FF2B5EF4-FFF2-40B4-BE49-F238E27FC236}">
                <a16:creationId xmlns:a16="http://schemas.microsoft.com/office/drawing/2014/main" id="{6CEF5D5D-F45D-4048-8E35-1F5F4611179C}"/>
              </a:ext>
            </a:extLst>
          </p:cNvPr>
          <p:cNvCxnSpPr>
            <a:cxnSpLocks/>
          </p:cNvCxnSpPr>
          <p:nvPr/>
        </p:nvCxnSpPr>
        <p:spPr>
          <a:xfrm flipV="1">
            <a:off x="8482101" y="1742317"/>
            <a:ext cx="0" cy="4378666"/>
          </a:xfrm>
          <a:prstGeom prst="straightConnector1">
            <a:avLst/>
          </a:prstGeom>
          <a:noFill/>
          <a:ln w="6350" cap="flat" cmpd="sng">
            <a:solidFill>
              <a:srgbClr val="1C4587"/>
            </a:solidFill>
            <a:prstDash val="dot"/>
            <a:round/>
            <a:headEnd type="none" w="sm" len="sm"/>
            <a:tailEnd type="none" w="sm" len="sm"/>
          </a:ln>
        </p:spPr>
      </p:cxnSp>
      <p:sp>
        <p:nvSpPr>
          <p:cNvPr id="93" name="Google Shape;67;p15">
            <a:extLst>
              <a:ext uri="{FF2B5EF4-FFF2-40B4-BE49-F238E27FC236}">
                <a16:creationId xmlns:a16="http://schemas.microsoft.com/office/drawing/2014/main" id="{F7A7D2F8-0558-4759-BF95-29873D5E61F9}"/>
              </a:ext>
            </a:extLst>
          </p:cNvPr>
          <p:cNvSpPr txBox="1"/>
          <p:nvPr/>
        </p:nvSpPr>
        <p:spPr>
          <a:xfrm>
            <a:off x="275576" y="214114"/>
            <a:ext cx="5744648"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ru-RU" sz="1600" i="0" u="none" strike="noStrike" cap="none" dirty="0">
                <a:solidFill>
                  <a:schemeClr val="dk1"/>
                </a:solidFill>
                <a:latin typeface="+mj-lt"/>
                <a:ea typeface="Montserrat Light"/>
                <a:cs typeface="Montserrat Light"/>
                <a:sym typeface="Montserrat Light"/>
              </a:rPr>
              <a:t>ЗАГОЛОВОК </a:t>
            </a:r>
            <a:endParaRPr sz="1600" i="0" u="none" strike="noStrike" cap="none" dirty="0">
              <a:solidFill>
                <a:schemeClr val="dk1"/>
              </a:solidFill>
              <a:latin typeface="+mj-l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900"/>
              <a:buFont typeface="Arial"/>
              <a:buNone/>
            </a:pPr>
            <a:r>
              <a:rPr lang="ru" sz="2000" b="1" i="0" u="none" strike="noStrike" cap="none" dirty="0">
                <a:solidFill>
                  <a:schemeClr val="dk1"/>
                </a:solidFill>
                <a:latin typeface="+mj-lt"/>
                <a:ea typeface="Montserrat Medium"/>
                <a:cs typeface="Montserrat Medium"/>
                <a:sym typeface="Montserrat Medium"/>
              </a:rPr>
              <a:t>ЗАГОЛОВОК ОСНОВНАЯ МЫСЛЬ</a:t>
            </a:r>
            <a:endParaRPr sz="2000" b="1" i="0" u="none" strike="noStrike" cap="none" dirty="0">
              <a:solidFill>
                <a:schemeClr val="dk1"/>
              </a:solidFill>
              <a:latin typeface="+mj-lt"/>
              <a:ea typeface="Montserrat Medium"/>
              <a:cs typeface="Montserrat Medium"/>
              <a:sym typeface="Montserrat Medium"/>
            </a:endParaRPr>
          </a:p>
        </p:txBody>
      </p:sp>
      <p:sp>
        <p:nvSpPr>
          <p:cNvPr id="94" name="Google Shape;106;p15">
            <a:extLst>
              <a:ext uri="{FF2B5EF4-FFF2-40B4-BE49-F238E27FC236}">
                <a16:creationId xmlns:a16="http://schemas.microsoft.com/office/drawing/2014/main" id="{7CA0FB56-3A6F-44A5-8D9A-8B90ADEDC3A3}"/>
              </a:ext>
            </a:extLst>
          </p:cNvPr>
          <p:cNvSpPr txBox="1">
            <a:spLocks/>
          </p:cNvSpPr>
          <p:nvPr/>
        </p:nvSpPr>
        <p:spPr>
          <a:xfrm>
            <a:off x="11882767" y="6406181"/>
            <a:ext cx="309233" cy="376858"/>
          </a:xfrm>
          <a:prstGeom prst="rect">
            <a:avLst/>
          </a:prstGeom>
          <a:noFill/>
          <a:ln>
            <a:noFill/>
          </a:ln>
        </p:spPr>
        <p:txBody>
          <a:bodyPr spcFirstLastPara="1" wrap="square" lIns="72850" tIns="36425" rIns="72850" bIns="36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2C99D833-E6EB-48ED-BF68-5E3F3F1E2E6A}" type="slidenum">
              <a:rPr lang="ru" sz="1000" smtClean="0">
                <a:latin typeface="+mj-lt"/>
                <a:ea typeface="Montserrat"/>
                <a:cs typeface="Montserrat"/>
                <a:sym typeface="Montserrat"/>
              </a:rPr>
              <a:pPr/>
              <a:t>10</a:t>
            </a:fld>
            <a:endParaRPr lang="ru" sz="1000" dirty="0">
              <a:latin typeface="+mj-lt"/>
              <a:ea typeface="Montserrat"/>
              <a:cs typeface="Montserrat"/>
              <a:sym typeface="Montserrat"/>
            </a:endParaRPr>
          </a:p>
        </p:txBody>
      </p:sp>
      <p:pic>
        <p:nvPicPr>
          <p:cNvPr id="25" name="Рисунок 24"/>
          <p:cNvPicPr>
            <a:picLocks noChangeAspect="1"/>
          </p:cNvPicPr>
          <p:nvPr/>
        </p:nvPicPr>
        <p:blipFill rotWithShape="1">
          <a:blip r:embed="rId2">
            <a:extLst>
              <a:ext uri="{28A0092B-C50C-407E-A947-70E740481C1C}">
                <a14:useLocalDpi xmlns:a14="http://schemas.microsoft.com/office/drawing/2010/main" val="0"/>
              </a:ext>
            </a:extLst>
          </a:blip>
          <a:srcRect l="1888" t="24226" r="3016" b="-8684"/>
          <a:stretch/>
        </p:blipFill>
        <p:spPr>
          <a:xfrm>
            <a:off x="-11431" y="6664679"/>
            <a:ext cx="12240463" cy="236720"/>
          </a:xfrm>
          <a:prstGeom prst="rect">
            <a:avLst/>
          </a:prstGeom>
        </p:spPr>
      </p:pic>
    </p:spTree>
    <p:extLst>
      <p:ext uri="{BB962C8B-B14F-4D97-AF65-F5344CB8AC3E}">
        <p14:creationId xmlns:p14="http://schemas.microsoft.com/office/powerpoint/2010/main" val="1395765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Google Shape;67;p15">
            <a:extLst>
              <a:ext uri="{FF2B5EF4-FFF2-40B4-BE49-F238E27FC236}">
                <a16:creationId xmlns:a16="http://schemas.microsoft.com/office/drawing/2014/main" id="{F7A7D2F8-0558-4759-BF95-29873D5E61F9}"/>
              </a:ext>
            </a:extLst>
          </p:cNvPr>
          <p:cNvSpPr txBox="1"/>
          <p:nvPr/>
        </p:nvSpPr>
        <p:spPr>
          <a:xfrm>
            <a:off x="275576" y="214114"/>
            <a:ext cx="5744648"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ru-RU" sz="1600" i="0" u="none" strike="noStrike" cap="none" dirty="0">
                <a:solidFill>
                  <a:schemeClr val="dk1"/>
                </a:solidFill>
                <a:latin typeface="+mj-lt"/>
                <a:ea typeface="Montserrat Light"/>
                <a:cs typeface="Montserrat Light"/>
                <a:sym typeface="Montserrat Light"/>
              </a:rPr>
              <a:t>ЗАГОЛОВОК </a:t>
            </a:r>
            <a:endParaRPr sz="1600" i="0" u="none" strike="noStrike" cap="none" dirty="0">
              <a:solidFill>
                <a:schemeClr val="dk1"/>
              </a:solidFill>
              <a:latin typeface="+mj-l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900"/>
              <a:buFont typeface="Arial"/>
              <a:buNone/>
            </a:pPr>
            <a:r>
              <a:rPr lang="ru" sz="2000" b="1" i="0" u="none" strike="noStrike" cap="none" dirty="0">
                <a:solidFill>
                  <a:schemeClr val="dk1"/>
                </a:solidFill>
                <a:latin typeface="+mj-lt"/>
                <a:ea typeface="Montserrat Medium"/>
                <a:cs typeface="Montserrat Medium"/>
                <a:sym typeface="Montserrat Medium"/>
              </a:rPr>
              <a:t>ЗАГОЛОВОК ОСНОВНАЯ МЫСЛЬ</a:t>
            </a:r>
            <a:endParaRPr sz="2000" b="1" i="0" u="none" strike="noStrike" cap="none" dirty="0">
              <a:solidFill>
                <a:schemeClr val="dk1"/>
              </a:solidFill>
              <a:latin typeface="+mj-lt"/>
              <a:ea typeface="Montserrat Medium"/>
              <a:cs typeface="Montserrat Medium"/>
              <a:sym typeface="Montserrat Medium"/>
            </a:endParaRPr>
          </a:p>
        </p:txBody>
      </p:sp>
      <p:sp>
        <p:nvSpPr>
          <p:cNvPr id="94" name="Google Shape;106;p15">
            <a:extLst>
              <a:ext uri="{FF2B5EF4-FFF2-40B4-BE49-F238E27FC236}">
                <a16:creationId xmlns:a16="http://schemas.microsoft.com/office/drawing/2014/main" id="{7CA0FB56-3A6F-44A5-8D9A-8B90ADEDC3A3}"/>
              </a:ext>
            </a:extLst>
          </p:cNvPr>
          <p:cNvSpPr txBox="1">
            <a:spLocks/>
          </p:cNvSpPr>
          <p:nvPr/>
        </p:nvSpPr>
        <p:spPr>
          <a:xfrm>
            <a:off x="11869962" y="6406181"/>
            <a:ext cx="309233" cy="376858"/>
          </a:xfrm>
          <a:prstGeom prst="rect">
            <a:avLst/>
          </a:prstGeom>
          <a:noFill/>
          <a:ln>
            <a:noFill/>
          </a:ln>
        </p:spPr>
        <p:txBody>
          <a:bodyPr spcFirstLastPara="1" wrap="square" lIns="72850" tIns="36425" rIns="72850" bIns="36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2C99D833-E6EB-48ED-BF68-5E3F3F1E2E6A}" type="slidenum">
              <a:rPr lang="ru" sz="1000" smtClean="0">
                <a:latin typeface="+mj-lt"/>
                <a:ea typeface="Montserrat"/>
                <a:cs typeface="Montserrat"/>
                <a:sym typeface="Montserrat"/>
              </a:rPr>
              <a:pPr/>
              <a:t>11</a:t>
            </a:fld>
            <a:endParaRPr lang="ru" sz="1000" dirty="0">
              <a:latin typeface="+mj-lt"/>
              <a:ea typeface="Montserrat"/>
              <a:cs typeface="Montserrat"/>
              <a:sym typeface="Montserrat"/>
            </a:endParaRPr>
          </a:p>
        </p:txBody>
      </p:sp>
      <p:graphicFrame>
        <p:nvGraphicFramePr>
          <p:cNvPr id="27" name="Google Shape;382;g12ed61292f3_10_0">
            <a:extLst>
              <a:ext uri="{FF2B5EF4-FFF2-40B4-BE49-F238E27FC236}">
                <a16:creationId xmlns:a16="http://schemas.microsoft.com/office/drawing/2014/main" id="{0EFAD8A5-671F-4282-9710-74F1448B0352}"/>
              </a:ext>
            </a:extLst>
          </p:cNvPr>
          <p:cNvGraphicFramePr/>
          <p:nvPr>
            <p:extLst>
              <p:ext uri="{D42A27DB-BD31-4B8C-83A1-F6EECF244321}">
                <p14:modId xmlns:p14="http://schemas.microsoft.com/office/powerpoint/2010/main" val="4132512298"/>
              </p:ext>
            </p:extLst>
          </p:nvPr>
        </p:nvGraphicFramePr>
        <p:xfrm>
          <a:off x="231925" y="1310820"/>
          <a:ext cx="11638037" cy="4838585"/>
        </p:xfrm>
        <a:graphic>
          <a:graphicData uri="http://schemas.openxmlformats.org/drawingml/2006/table">
            <a:tbl>
              <a:tblPr>
                <a:noFill/>
              </a:tblPr>
              <a:tblGrid>
                <a:gridCol w="689408">
                  <a:extLst>
                    <a:ext uri="{9D8B030D-6E8A-4147-A177-3AD203B41FA5}">
                      <a16:colId xmlns:a16="http://schemas.microsoft.com/office/drawing/2014/main" val="20000"/>
                    </a:ext>
                  </a:extLst>
                </a:gridCol>
                <a:gridCol w="5915359">
                  <a:extLst>
                    <a:ext uri="{9D8B030D-6E8A-4147-A177-3AD203B41FA5}">
                      <a16:colId xmlns:a16="http://schemas.microsoft.com/office/drawing/2014/main" val="20001"/>
                    </a:ext>
                  </a:extLst>
                </a:gridCol>
                <a:gridCol w="1365863">
                  <a:extLst>
                    <a:ext uri="{9D8B030D-6E8A-4147-A177-3AD203B41FA5}">
                      <a16:colId xmlns:a16="http://schemas.microsoft.com/office/drawing/2014/main" val="20002"/>
                    </a:ext>
                  </a:extLst>
                </a:gridCol>
                <a:gridCol w="935887">
                  <a:extLst>
                    <a:ext uri="{9D8B030D-6E8A-4147-A177-3AD203B41FA5}">
                      <a16:colId xmlns:a16="http://schemas.microsoft.com/office/drawing/2014/main" val="20003"/>
                    </a:ext>
                  </a:extLst>
                </a:gridCol>
                <a:gridCol w="878182">
                  <a:extLst>
                    <a:ext uri="{9D8B030D-6E8A-4147-A177-3AD203B41FA5}">
                      <a16:colId xmlns:a16="http://schemas.microsoft.com/office/drawing/2014/main" val="20004"/>
                    </a:ext>
                  </a:extLst>
                </a:gridCol>
                <a:gridCol w="926669">
                  <a:extLst>
                    <a:ext uri="{9D8B030D-6E8A-4147-A177-3AD203B41FA5}">
                      <a16:colId xmlns:a16="http://schemas.microsoft.com/office/drawing/2014/main" val="20005"/>
                    </a:ext>
                  </a:extLst>
                </a:gridCol>
                <a:gridCol w="926669">
                  <a:extLst>
                    <a:ext uri="{9D8B030D-6E8A-4147-A177-3AD203B41FA5}">
                      <a16:colId xmlns:a16="http://schemas.microsoft.com/office/drawing/2014/main" val="20006"/>
                    </a:ext>
                  </a:extLst>
                </a:gridCol>
              </a:tblGrid>
              <a:tr h="536032">
                <a:tc rowSpan="2">
                  <a:txBody>
                    <a:bodyPr/>
                    <a:lstStyle/>
                    <a:p>
                      <a:pPr marL="0" lvl="0" indent="0" algn="l" rtl="0">
                        <a:spcBef>
                          <a:spcPts val="0"/>
                        </a:spcBef>
                        <a:spcAft>
                          <a:spcPts val="0"/>
                        </a:spcAft>
                        <a:buNone/>
                      </a:pPr>
                      <a:endParaRPr sz="1800">
                        <a:latin typeface="+mj-lt"/>
                        <a:ea typeface="Montserrat"/>
                        <a:cs typeface="Montserrat"/>
                        <a:sym typeface="Montserrat"/>
                      </a:endParaRPr>
                    </a:p>
                  </a:txBody>
                  <a:tcPr marL="125333" marR="125333" marT="62667" marB="62667">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rowSpan="2">
                  <a:txBody>
                    <a:bodyPr/>
                    <a:lstStyle/>
                    <a:p>
                      <a:pPr marL="0" lvl="0" indent="0" algn="l" rtl="0">
                        <a:spcBef>
                          <a:spcPts val="0"/>
                        </a:spcBef>
                        <a:spcAft>
                          <a:spcPts val="0"/>
                        </a:spcAft>
                        <a:buNone/>
                      </a:pPr>
                      <a:r>
                        <a:rPr lang="ru" sz="1400" b="1" dirty="0">
                          <a:solidFill>
                            <a:srgbClr val="2A632C"/>
                          </a:solidFill>
                          <a:latin typeface="+mj-lt"/>
                          <a:ea typeface="Montserrat"/>
                          <a:cs typeface="Montserrat"/>
                          <a:sym typeface="Montserrat"/>
                        </a:rPr>
                        <a:t>НАЗВАНИЕ</a:t>
                      </a:r>
                      <a:endParaRPr sz="1400" b="1" dirty="0">
                        <a:solidFill>
                          <a:srgbClr val="2A632C"/>
                        </a:solidFill>
                        <a:latin typeface="+mj-lt"/>
                        <a:ea typeface="Montserrat"/>
                        <a:cs typeface="Montserrat"/>
                        <a:sym typeface="Montserrat"/>
                      </a:endParaRPr>
                    </a:p>
                  </a:txBody>
                  <a:tcPr marL="125333" marR="125333" marT="62667" marB="62667">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RU" sz="1100" b="1" dirty="0">
                          <a:solidFill>
                            <a:srgbClr val="2A632C"/>
                          </a:solidFill>
                          <a:latin typeface="+mj-lt"/>
                          <a:ea typeface="Montserrat"/>
                          <a:cs typeface="Montserrat"/>
                          <a:sym typeface="Montserrat"/>
                        </a:rPr>
                        <a:t>ПОКАЗАТЕЛЬ</a:t>
                      </a: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gridSpan="2">
                  <a:txBody>
                    <a:bodyPr/>
                    <a:lstStyle/>
                    <a:p>
                      <a:pPr marL="0" lvl="0" indent="0" algn="ctr" rtl="0">
                        <a:spcBef>
                          <a:spcPts val="0"/>
                        </a:spcBef>
                        <a:spcAft>
                          <a:spcPts val="0"/>
                        </a:spcAft>
                        <a:buNone/>
                      </a:pPr>
                      <a:r>
                        <a:rPr lang="ru" sz="1100" b="1" dirty="0">
                          <a:solidFill>
                            <a:srgbClr val="2A632C"/>
                          </a:solidFill>
                          <a:latin typeface="+mj-lt"/>
                          <a:ea typeface="Montserrat"/>
                          <a:cs typeface="Montserrat"/>
                          <a:sym typeface="Montserrat"/>
                        </a:rPr>
                        <a:t>ПОКАЗАТЕЛЬ</a:t>
                      </a:r>
                      <a:endParaRPr sz="1100" b="1" dirty="0">
                        <a:solidFill>
                          <a:srgbClr val="2A632C"/>
                        </a:solidFill>
                        <a:latin typeface="+mj-lt"/>
                        <a:ea typeface="Montserrat"/>
                        <a:cs typeface="Montserrat"/>
                        <a:sym typeface="Montserrat"/>
                      </a:endParaRPr>
                    </a:p>
                  </a:txBody>
                  <a:tcPr marL="125333" marR="125333" marT="62667" marB="62667">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rgbClr val="D0CECE"/>
                    </a:solidFill>
                  </a:tcPr>
                </a:tc>
                <a:tc hMerge="1">
                  <a:txBody>
                    <a:bodyPr/>
                    <a:lstStyle/>
                    <a:p>
                      <a:endParaRPr lang="ru-RU"/>
                    </a:p>
                  </a:txBody>
                  <a:tcPr/>
                </a:tc>
                <a:tc gridSpan="2">
                  <a:txBody>
                    <a:bodyPr/>
                    <a:lstStyle/>
                    <a:p>
                      <a:pPr marL="0" lvl="0" indent="0" algn="ctr" rtl="0">
                        <a:spcBef>
                          <a:spcPts val="0"/>
                        </a:spcBef>
                        <a:spcAft>
                          <a:spcPts val="0"/>
                        </a:spcAft>
                        <a:buNone/>
                      </a:pPr>
                      <a:r>
                        <a:rPr lang="ru" sz="1100" b="1" dirty="0">
                          <a:solidFill>
                            <a:srgbClr val="2A632C"/>
                          </a:solidFill>
                          <a:latin typeface="+mj-lt"/>
                          <a:ea typeface="Montserrat"/>
                          <a:cs typeface="Montserrat"/>
                          <a:sym typeface="Montserrat"/>
                        </a:rPr>
                        <a:t>ПОКАЗАТЕЛЬ</a:t>
                      </a:r>
                      <a:endParaRPr sz="1100" b="1" dirty="0">
                        <a:solidFill>
                          <a:srgbClr val="2A632C"/>
                        </a:solidFill>
                        <a:latin typeface="+mj-lt"/>
                        <a:ea typeface="Montserrat"/>
                        <a:cs typeface="Montserrat"/>
                        <a:sym typeface="Montserrat"/>
                      </a:endParaRPr>
                    </a:p>
                  </a:txBody>
                  <a:tcPr marL="125333" marR="125333" marT="62667" marB="62667">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hMerge="1">
                  <a:txBody>
                    <a:bodyPr/>
                    <a:lstStyle/>
                    <a:p>
                      <a:endParaRPr lang="ru-RU"/>
                    </a:p>
                  </a:txBody>
                  <a:tcPr/>
                </a:tc>
                <a:extLst>
                  <a:ext uri="{0D108BD9-81ED-4DB2-BD59-A6C34878D82A}">
                    <a16:rowId xmlns:a16="http://schemas.microsoft.com/office/drawing/2014/main" val="10000"/>
                  </a:ext>
                </a:extLst>
              </a:tr>
              <a:tr h="453976">
                <a:tc vMerge="1">
                  <a:txBody>
                    <a:bodyPr/>
                    <a:lstStyle/>
                    <a:p>
                      <a:endParaRPr lang="ru-RU"/>
                    </a:p>
                  </a:txBody>
                  <a:tcPr/>
                </a:tc>
                <a:tc vMerge="1">
                  <a:txBody>
                    <a:bodyPr/>
                    <a:lstStyle/>
                    <a:p>
                      <a:endParaRPr lang="ru-RU"/>
                    </a:p>
                  </a:txBody>
                  <a:tcPr/>
                </a:tc>
                <a:tc>
                  <a:txBody>
                    <a:bodyPr/>
                    <a:lstStyle/>
                    <a:p>
                      <a:pPr marL="0" lvl="0" indent="0" algn="ctr" rtl="0">
                        <a:spcBef>
                          <a:spcPts val="0"/>
                        </a:spcBef>
                        <a:spcAft>
                          <a:spcPts val="0"/>
                        </a:spcAft>
                        <a:buNone/>
                      </a:pPr>
                      <a:r>
                        <a:rPr lang="ru" sz="800" b="1" dirty="0">
                          <a:latin typeface="+mj-lt"/>
                          <a:ea typeface="Montserrat"/>
                          <a:cs typeface="Montserrat"/>
                          <a:sym typeface="Montserrat"/>
                        </a:rPr>
                        <a:t>хххх</a:t>
                      </a:r>
                      <a:endParaRPr sz="800" b="1"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800" b="1" dirty="0">
                          <a:solidFill>
                            <a:schemeClr val="dk1"/>
                          </a:solidFill>
                          <a:latin typeface="+mj-lt"/>
                          <a:ea typeface="Montserrat"/>
                          <a:cs typeface="Montserrat"/>
                          <a:sym typeface="Montserrat"/>
                        </a:rPr>
                        <a:t>хххх</a:t>
                      </a:r>
                      <a:endParaRPr sz="800" b="1" dirty="0">
                        <a:solidFill>
                          <a:schemeClr val="dk1"/>
                        </a:solidFill>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rgbClr val="D0CECE"/>
                    </a:solidFill>
                  </a:tcPr>
                </a:tc>
                <a:tc>
                  <a:txBody>
                    <a:bodyPr/>
                    <a:lstStyle/>
                    <a:p>
                      <a:pPr marL="0" lvl="0" indent="0" algn="ctr" rtl="0">
                        <a:spcBef>
                          <a:spcPts val="0"/>
                        </a:spcBef>
                        <a:spcAft>
                          <a:spcPts val="0"/>
                        </a:spcAft>
                        <a:buClr>
                          <a:schemeClr val="dk1"/>
                        </a:buClr>
                        <a:buSzPts val="1100"/>
                        <a:buFont typeface="Arial"/>
                        <a:buNone/>
                      </a:pPr>
                      <a:r>
                        <a:rPr lang="ru" sz="800" b="1" dirty="0">
                          <a:solidFill>
                            <a:schemeClr val="dk1"/>
                          </a:solidFill>
                          <a:latin typeface="+mj-lt"/>
                          <a:ea typeface="Montserrat"/>
                          <a:cs typeface="Montserrat"/>
                          <a:sym typeface="Montserrat"/>
                        </a:rPr>
                        <a:t>хххх</a:t>
                      </a:r>
                      <a:endParaRPr sz="800" b="1"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rgbClr val="D0CECE"/>
                    </a:solidFill>
                  </a:tcPr>
                </a:tc>
                <a:tc>
                  <a:txBody>
                    <a:bodyPr/>
                    <a:lstStyle/>
                    <a:p>
                      <a:pPr marL="0" lvl="0" indent="0" algn="ctr" rtl="0">
                        <a:spcBef>
                          <a:spcPts val="0"/>
                        </a:spcBef>
                        <a:spcAft>
                          <a:spcPts val="0"/>
                        </a:spcAft>
                        <a:buClr>
                          <a:schemeClr val="dk1"/>
                        </a:buClr>
                        <a:buSzPts val="1100"/>
                        <a:buFont typeface="Arial"/>
                        <a:buNone/>
                      </a:pPr>
                      <a:r>
                        <a:rPr lang="ru" sz="800" b="1" dirty="0">
                          <a:solidFill>
                            <a:schemeClr val="dk1"/>
                          </a:solidFill>
                          <a:latin typeface="+mj-lt"/>
                          <a:ea typeface="Montserrat"/>
                          <a:cs typeface="Montserrat"/>
                          <a:sym typeface="Montserrat"/>
                        </a:rPr>
                        <a:t>хххх</a:t>
                      </a:r>
                      <a:endParaRPr sz="1100" dirty="0">
                        <a:solidFill>
                          <a:schemeClr val="dk1"/>
                        </a:solidFill>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ru" sz="800" b="1" dirty="0">
                          <a:solidFill>
                            <a:schemeClr val="dk1"/>
                          </a:solidFill>
                          <a:latin typeface="+mj-lt"/>
                          <a:ea typeface="Montserrat"/>
                          <a:cs typeface="Montserrat"/>
                          <a:sym typeface="Montserrat"/>
                        </a:rPr>
                        <a:t>хххх</a:t>
                      </a:r>
                      <a:endParaRPr sz="1100" dirty="0">
                        <a:solidFill>
                          <a:schemeClr val="dk1"/>
                        </a:solidFill>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extLst>
                  <a:ext uri="{0D108BD9-81ED-4DB2-BD59-A6C34878D82A}">
                    <a16:rowId xmlns:a16="http://schemas.microsoft.com/office/drawing/2014/main" val="10001"/>
                  </a:ext>
                </a:extLst>
              </a:tr>
              <a:tr h="359583">
                <a:tc>
                  <a:txBody>
                    <a:bodyPr/>
                    <a:lstStyle/>
                    <a:p>
                      <a:pPr marL="0" marR="0" lvl="0" indent="0" algn="l" rtl="0">
                        <a:lnSpc>
                          <a:spcPct val="100000"/>
                        </a:lnSpc>
                        <a:spcBef>
                          <a:spcPts val="0"/>
                        </a:spcBef>
                        <a:spcAft>
                          <a:spcPts val="0"/>
                        </a:spcAft>
                        <a:buNone/>
                      </a:pPr>
                      <a:r>
                        <a:rPr lang="ru" sz="1100">
                          <a:latin typeface="+mj-lt"/>
                          <a:ea typeface="Montserrat"/>
                          <a:cs typeface="Montserrat"/>
                          <a:sym typeface="Montserrat"/>
                        </a:rPr>
                        <a:t>1</a:t>
                      </a:r>
                      <a:endParaRPr sz="11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u-RU" sz="1100" dirty="0">
                          <a:latin typeface="+mj-lt"/>
                          <a:ea typeface="Montserrat"/>
                          <a:cs typeface="Montserrat"/>
                          <a:sym typeface="Montserrat"/>
                        </a:rPr>
                        <a:t>Текст </a:t>
                      </a:r>
                      <a:r>
                        <a:rPr lang="ru-RU" sz="1100" dirty="0" err="1">
                          <a:latin typeface="+mj-lt"/>
                          <a:ea typeface="Montserrat"/>
                          <a:cs typeface="Montserrat"/>
                          <a:sym typeface="Montserrat"/>
                        </a:rPr>
                        <a:t>текст</a:t>
                      </a:r>
                      <a:r>
                        <a:rPr lang="ru-RU" sz="1100" dirty="0">
                          <a:latin typeface="+mj-lt"/>
                          <a:ea typeface="Montserrat"/>
                          <a:cs typeface="Montserrat"/>
                          <a:sym typeface="Montserrat"/>
                        </a:rPr>
                        <a:t> </a:t>
                      </a:r>
                      <a:r>
                        <a:rPr lang="ru-RU" sz="1100" dirty="0" err="1">
                          <a:latin typeface="+mj-lt"/>
                          <a:ea typeface="Montserrat"/>
                          <a:cs typeface="Montserrat"/>
                          <a:sym typeface="Montserrat"/>
                        </a:rPr>
                        <a:t>текст</a:t>
                      </a:r>
                      <a:r>
                        <a:rPr lang="ru-RU" sz="1100" dirty="0">
                          <a:latin typeface="+mj-lt"/>
                          <a:ea typeface="Montserrat"/>
                          <a:cs typeface="Montserrat"/>
                          <a:sym typeface="Montserrat"/>
                        </a:rPr>
                        <a:t> </a:t>
                      </a:r>
                      <a:r>
                        <a:rPr lang="ru-RU" sz="1100" dirty="0" err="1">
                          <a:latin typeface="+mj-lt"/>
                          <a:ea typeface="Montserrat"/>
                          <a:cs typeface="Montserrat"/>
                          <a:sym typeface="Montserrat"/>
                        </a:rPr>
                        <a:t>текст</a:t>
                      </a:r>
                      <a:endParaRPr lang="ru-RU" sz="11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dirty="0">
                          <a:latin typeface="+mj-lt"/>
                          <a:ea typeface="Montserrat"/>
                          <a:cs typeface="Montserrat"/>
                          <a:sym typeface="Montserrat"/>
                        </a:rPr>
                        <a:t>000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b="1" dirty="0">
                          <a:latin typeface="+mj-lt"/>
                          <a:ea typeface="Montserrat"/>
                          <a:cs typeface="Montserrat"/>
                          <a:sym typeface="Montserrat"/>
                        </a:rPr>
                        <a:t>0000</a:t>
                      </a:r>
                      <a:endParaRPr sz="1200" b="1"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rgbClr val="D0CECE"/>
                    </a:solidFill>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rgbClr val="D0CECE"/>
                    </a:solidFill>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extLst>
                  <a:ext uri="{0D108BD9-81ED-4DB2-BD59-A6C34878D82A}">
                    <a16:rowId xmlns:a16="http://schemas.microsoft.com/office/drawing/2014/main" val="10002"/>
                  </a:ext>
                </a:extLst>
              </a:tr>
              <a:tr h="374889">
                <a:tc>
                  <a:txBody>
                    <a:bodyPr/>
                    <a:lstStyle/>
                    <a:p>
                      <a:pPr marL="0" marR="0" lvl="0" indent="0" algn="l" rtl="0">
                        <a:lnSpc>
                          <a:spcPct val="100000"/>
                        </a:lnSpc>
                        <a:spcBef>
                          <a:spcPts val="0"/>
                        </a:spcBef>
                        <a:spcAft>
                          <a:spcPts val="0"/>
                        </a:spcAft>
                        <a:buNone/>
                      </a:pPr>
                      <a:r>
                        <a:rPr lang="ru" sz="1100" dirty="0">
                          <a:latin typeface="+mj-lt"/>
                          <a:ea typeface="Montserrat"/>
                          <a:cs typeface="Montserrat"/>
                          <a:sym typeface="Montserrat"/>
                        </a:rPr>
                        <a:t>2</a:t>
                      </a:r>
                      <a:endParaRPr sz="11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u-RU" sz="1100" dirty="0">
                          <a:latin typeface="+mj-lt"/>
                          <a:ea typeface="Montserrat"/>
                          <a:cs typeface="Montserrat"/>
                          <a:sym typeface="Montserrat"/>
                        </a:rPr>
                        <a:t>Текст </a:t>
                      </a:r>
                      <a:r>
                        <a:rPr lang="ru-RU" sz="1100" dirty="0" err="1">
                          <a:latin typeface="+mj-lt"/>
                          <a:ea typeface="Montserrat"/>
                          <a:cs typeface="Montserrat"/>
                          <a:sym typeface="Montserrat"/>
                        </a:rPr>
                        <a:t>текст</a:t>
                      </a:r>
                      <a:r>
                        <a:rPr lang="ru-RU" sz="1100" dirty="0">
                          <a:latin typeface="+mj-lt"/>
                          <a:ea typeface="Montserrat"/>
                          <a:cs typeface="Montserrat"/>
                          <a:sym typeface="Montserrat"/>
                        </a:rPr>
                        <a:t> </a:t>
                      </a:r>
                      <a:r>
                        <a:rPr lang="ru-RU" sz="1100" dirty="0" err="1">
                          <a:latin typeface="+mj-lt"/>
                          <a:ea typeface="Montserrat"/>
                          <a:cs typeface="Montserrat"/>
                          <a:sym typeface="Montserrat"/>
                        </a:rPr>
                        <a:t>текст</a:t>
                      </a:r>
                      <a:r>
                        <a:rPr lang="ru-RU" sz="1100" dirty="0">
                          <a:latin typeface="+mj-lt"/>
                          <a:ea typeface="Montserrat"/>
                          <a:cs typeface="Montserrat"/>
                          <a:sym typeface="Montserrat"/>
                        </a:rPr>
                        <a:t> </a:t>
                      </a:r>
                      <a:r>
                        <a:rPr lang="ru-RU" sz="1100" dirty="0" err="1">
                          <a:latin typeface="+mj-lt"/>
                          <a:ea typeface="Montserrat"/>
                          <a:cs typeface="Montserrat"/>
                          <a:sym typeface="Montserrat"/>
                        </a:rPr>
                        <a:t>текст</a:t>
                      </a:r>
                      <a:endParaRPr lang="ru-RU" sz="11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dirty="0">
                          <a:latin typeface="+mj-lt"/>
                          <a:ea typeface="Montserrat"/>
                          <a:cs typeface="Montserrat"/>
                          <a:sym typeface="Montserrat"/>
                        </a:rPr>
                        <a:t>000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chemeClr val="accent1">
                        <a:lumMod val="20000"/>
                        <a:lumOff val="80000"/>
                      </a:schemeClr>
                    </a:solidFill>
                  </a:tcPr>
                </a:tc>
                <a:tc>
                  <a:txBody>
                    <a:bodyPr/>
                    <a:lstStyle/>
                    <a:p>
                      <a:pPr marL="0" lvl="0" indent="0" algn="ctr" rtl="0">
                        <a:spcBef>
                          <a:spcPts val="0"/>
                        </a:spcBef>
                        <a:spcAft>
                          <a:spcPts val="0"/>
                        </a:spcAft>
                        <a:buNone/>
                      </a:pPr>
                      <a:r>
                        <a:rPr lang="ru" sz="1200" b="1" dirty="0">
                          <a:latin typeface="+mj-lt"/>
                          <a:ea typeface="Montserrat"/>
                          <a:cs typeface="Montserrat"/>
                          <a:sym typeface="Montserrat"/>
                        </a:rPr>
                        <a:t>000</a:t>
                      </a:r>
                      <a:endParaRPr sz="1200" b="1"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chemeClr val="accent1">
                        <a:lumMod val="20000"/>
                        <a:lumOff val="80000"/>
                      </a:schemeClr>
                    </a:solidFill>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chemeClr val="accent1">
                        <a:lumMod val="20000"/>
                        <a:lumOff val="80000"/>
                      </a:schemeClr>
                    </a:solidFill>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chemeClr val="accent1">
                        <a:lumMod val="20000"/>
                        <a:lumOff val="80000"/>
                      </a:schemeClr>
                    </a:solidFill>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chemeClr val="accent1">
                        <a:lumMod val="20000"/>
                        <a:lumOff val="80000"/>
                      </a:schemeClr>
                    </a:solidFill>
                  </a:tcPr>
                </a:tc>
                <a:extLst>
                  <a:ext uri="{0D108BD9-81ED-4DB2-BD59-A6C34878D82A}">
                    <a16:rowId xmlns:a16="http://schemas.microsoft.com/office/drawing/2014/main" val="10003"/>
                  </a:ext>
                </a:extLst>
              </a:tr>
              <a:tr h="359583">
                <a:tc>
                  <a:txBody>
                    <a:bodyPr/>
                    <a:lstStyle/>
                    <a:p>
                      <a:pPr marL="0" marR="0" lvl="0" indent="0" algn="l" rtl="0">
                        <a:lnSpc>
                          <a:spcPct val="100000"/>
                        </a:lnSpc>
                        <a:spcBef>
                          <a:spcPts val="0"/>
                        </a:spcBef>
                        <a:spcAft>
                          <a:spcPts val="0"/>
                        </a:spcAft>
                        <a:buNone/>
                      </a:pPr>
                      <a:r>
                        <a:rPr lang="ru" sz="1100" dirty="0">
                          <a:latin typeface="+mj-lt"/>
                          <a:ea typeface="Montserrat"/>
                          <a:cs typeface="Montserrat"/>
                          <a:sym typeface="Montserrat"/>
                        </a:rPr>
                        <a:t>3</a:t>
                      </a:r>
                      <a:endParaRPr sz="11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u-RU" sz="1100" dirty="0">
                          <a:latin typeface="+mj-lt"/>
                          <a:ea typeface="Montserrat"/>
                          <a:cs typeface="Montserrat"/>
                          <a:sym typeface="Montserrat"/>
                        </a:rPr>
                        <a:t>Текст </a:t>
                      </a:r>
                      <a:r>
                        <a:rPr lang="ru-RU" sz="1100" dirty="0" err="1">
                          <a:latin typeface="+mj-lt"/>
                          <a:ea typeface="Montserrat"/>
                          <a:cs typeface="Montserrat"/>
                          <a:sym typeface="Montserrat"/>
                        </a:rPr>
                        <a:t>текст</a:t>
                      </a:r>
                      <a:r>
                        <a:rPr lang="ru-RU" sz="1100" dirty="0">
                          <a:latin typeface="+mj-lt"/>
                          <a:ea typeface="Montserrat"/>
                          <a:cs typeface="Montserrat"/>
                          <a:sym typeface="Montserrat"/>
                        </a:rPr>
                        <a:t> </a:t>
                      </a:r>
                      <a:r>
                        <a:rPr lang="ru-RU" sz="1100" dirty="0" err="1">
                          <a:latin typeface="+mj-lt"/>
                          <a:ea typeface="Montserrat"/>
                          <a:cs typeface="Montserrat"/>
                          <a:sym typeface="Montserrat"/>
                        </a:rPr>
                        <a:t>текст</a:t>
                      </a:r>
                      <a:r>
                        <a:rPr lang="ru-RU" sz="1100" dirty="0">
                          <a:latin typeface="+mj-lt"/>
                          <a:ea typeface="Montserrat"/>
                          <a:cs typeface="Montserrat"/>
                          <a:sym typeface="Montserrat"/>
                        </a:rPr>
                        <a:t> </a:t>
                      </a:r>
                      <a:r>
                        <a:rPr lang="ru-RU" sz="1100" dirty="0" err="1">
                          <a:latin typeface="+mj-lt"/>
                          <a:ea typeface="Montserrat"/>
                          <a:cs typeface="Montserrat"/>
                          <a:sym typeface="Montserrat"/>
                        </a:rPr>
                        <a:t>текст</a:t>
                      </a:r>
                      <a:endParaRPr lang="ru-RU" sz="11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dirty="0">
                          <a:latin typeface="+mj-lt"/>
                          <a:ea typeface="Montserrat"/>
                          <a:cs typeface="Montserrat"/>
                          <a:sym typeface="Montserrat"/>
                        </a:rPr>
                        <a:t>000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b="1" dirty="0">
                          <a:latin typeface="+mj-lt"/>
                          <a:ea typeface="Montserrat"/>
                          <a:cs typeface="Montserrat"/>
                          <a:sym typeface="Montserrat"/>
                        </a:rPr>
                        <a:t>000</a:t>
                      </a:r>
                      <a:endParaRPr sz="1200" b="1"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rgbClr val="D0CECE"/>
                    </a:solidFill>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rgbClr val="D0CECE"/>
                    </a:solidFill>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chemeClr val="accent2">
                        <a:lumMod val="20000"/>
                        <a:lumOff val="80000"/>
                      </a:schemeClr>
                    </a:solidFill>
                  </a:tcPr>
                </a:tc>
                <a:extLst>
                  <a:ext uri="{0D108BD9-81ED-4DB2-BD59-A6C34878D82A}">
                    <a16:rowId xmlns:a16="http://schemas.microsoft.com/office/drawing/2014/main" val="10004"/>
                  </a:ext>
                </a:extLst>
              </a:tr>
              <a:tr h="359583">
                <a:tc>
                  <a:txBody>
                    <a:bodyPr/>
                    <a:lstStyle/>
                    <a:p>
                      <a:pPr marL="0" marR="0" lvl="0" indent="0" algn="l" rtl="0">
                        <a:lnSpc>
                          <a:spcPct val="100000"/>
                        </a:lnSpc>
                        <a:spcBef>
                          <a:spcPts val="0"/>
                        </a:spcBef>
                        <a:spcAft>
                          <a:spcPts val="0"/>
                        </a:spcAft>
                        <a:buNone/>
                      </a:pPr>
                      <a:r>
                        <a:rPr lang="ru" sz="1100" dirty="0">
                          <a:latin typeface="+mj-lt"/>
                          <a:ea typeface="Montserrat"/>
                          <a:cs typeface="Montserrat"/>
                          <a:sym typeface="Montserrat"/>
                        </a:rPr>
                        <a:t>4 </a:t>
                      </a:r>
                      <a:endParaRPr sz="11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u-RU" sz="1100" dirty="0">
                          <a:latin typeface="+mj-lt"/>
                          <a:ea typeface="Montserrat"/>
                          <a:cs typeface="Montserrat"/>
                          <a:sym typeface="Montserrat"/>
                        </a:rPr>
                        <a:t>Текст </a:t>
                      </a:r>
                      <a:r>
                        <a:rPr lang="ru-RU" sz="1100" dirty="0" err="1">
                          <a:latin typeface="+mj-lt"/>
                          <a:ea typeface="Montserrat"/>
                          <a:cs typeface="Montserrat"/>
                          <a:sym typeface="Montserrat"/>
                        </a:rPr>
                        <a:t>текст</a:t>
                      </a:r>
                      <a:r>
                        <a:rPr lang="ru-RU" sz="1100" dirty="0">
                          <a:latin typeface="+mj-lt"/>
                          <a:ea typeface="Montserrat"/>
                          <a:cs typeface="Montserrat"/>
                          <a:sym typeface="Montserrat"/>
                        </a:rPr>
                        <a:t> </a:t>
                      </a:r>
                      <a:r>
                        <a:rPr lang="ru-RU" sz="1100" dirty="0" err="1">
                          <a:latin typeface="+mj-lt"/>
                          <a:ea typeface="Montserrat"/>
                          <a:cs typeface="Montserrat"/>
                          <a:sym typeface="Montserrat"/>
                        </a:rPr>
                        <a:t>текст</a:t>
                      </a:r>
                      <a:r>
                        <a:rPr lang="ru-RU" sz="1100" dirty="0">
                          <a:latin typeface="+mj-lt"/>
                          <a:ea typeface="Montserrat"/>
                          <a:cs typeface="Montserrat"/>
                          <a:sym typeface="Montserrat"/>
                        </a:rPr>
                        <a:t> </a:t>
                      </a:r>
                      <a:r>
                        <a:rPr lang="ru-RU" sz="1100" dirty="0" err="1">
                          <a:latin typeface="+mj-lt"/>
                          <a:ea typeface="Montserrat"/>
                          <a:cs typeface="Montserrat"/>
                          <a:sym typeface="Montserrat"/>
                        </a:rPr>
                        <a:t>текст</a:t>
                      </a:r>
                      <a:endParaRPr lang="ru-RU" sz="11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dirty="0">
                          <a:latin typeface="+mj-lt"/>
                          <a:ea typeface="Montserrat"/>
                          <a:cs typeface="Montserrat"/>
                          <a:sym typeface="Montserrat"/>
                        </a:rPr>
                        <a:t>000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b="1" dirty="0">
                          <a:latin typeface="+mj-lt"/>
                          <a:ea typeface="Montserrat"/>
                          <a:cs typeface="Montserrat"/>
                          <a:sym typeface="Montserrat"/>
                        </a:rPr>
                        <a:t>000</a:t>
                      </a:r>
                      <a:endParaRPr sz="1200" b="1"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rgbClr val="D0CECE"/>
                    </a:solidFill>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rgbClr val="D0CECE"/>
                    </a:solidFill>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extLst>
                  <a:ext uri="{0D108BD9-81ED-4DB2-BD59-A6C34878D82A}">
                    <a16:rowId xmlns:a16="http://schemas.microsoft.com/office/drawing/2014/main" val="10005"/>
                  </a:ext>
                </a:extLst>
              </a:tr>
              <a:tr h="359583">
                <a:tc>
                  <a:txBody>
                    <a:bodyPr/>
                    <a:lstStyle/>
                    <a:p>
                      <a:pPr marL="0" marR="0" lvl="0" indent="0" algn="l" rtl="0">
                        <a:lnSpc>
                          <a:spcPct val="100000"/>
                        </a:lnSpc>
                        <a:spcBef>
                          <a:spcPts val="0"/>
                        </a:spcBef>
                        <a:spcAft>
                          <a:spcPts val="0"/>
                        </a:spcAft>
                        <a:buNone/>
                      </a:pPr>
                      <a:r>
                        <a:rPr lang="ru" sz="1100" dirty="0">
                          <a:latin typeface="+mj-lt"/>
                          <a:ea typeface="Montserrat"/>
                          <a:cs typeface="Montserrat"/>
                          <a:sym typeface="Montserrat"/>
                        </a:rPr>
                        <a:t>5</a:t>
                      </a:r>
                      <a:endParaRPr sz="11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ru-RU" sz="1100" dirty="0">
                          <a:latin typeface="+mj-lt"/>
                          <a:ea typeface="Montserrat"/>
                          <a:cs typeface="Montserrat"/>
                          <a:sym typeface="Montserrat"/>
                        </a:rPr>
                        <a:t>Текст </a:t>
                      </a:r>
                      <a:r>
                        <a:rPr lang="ru-RU" sz="1100" dirty="0" err="1">
                          <a:latin typeface="+mj-lt"/>
                          <a:ea typeface="Montserrat"/>
                          <a:cs typeface="Montserrat"/>
                          <a:sym typeface="Montserrat"/>
                        </a:rPr>
                        <a:t>текст</a:t>
                      </a:r>
                      <a:r>
                        <a:rPr lang="ru-RU" sz="1100" dirty="0">
                          <a:latin typeface="+mj-lt"/>
                          <a:ea typeface="Montserrat"/>
                          <a:cs typeface="Montserrat"/>
                          <a:sym typeface="Montserrat"/>
                        </a:rPr>
                        <a:t> </a:t>
                      </a:r>
                      <a:r>
                        <a:rPr lang="ru-RU" sz="1100" dirty="0" err="1">
                          <a:latin typeface="+mj-lt"/>
                          <a:ea typeface="Montserrat"/>
                          <a:cs typeface="Montserrat"/>
                          <a:sym typeface="Montserrat"/>
                        </a:rPr>
                        <a:t>текст</a:t>
                      </a:r>
                      <a:r>
                        <a:rPr lang="ru-RU" sz="1100" dirty="0">
                          <a:latin typeface="+mj-lt"/>
                          <a:ea typeface="Montserrat"/>
                          <a:cs typeface="Montserrat"/>
                          <a:sym typeface="Montserrat"/>
                        </a:rPr>
                        <a:t> </a:t>
                      </a:r>
                      <a:r>
                        <a:rPr lang="ru-RU" sz="1100" dirty="0" err="1">
                          <a:latin typeface="+mj-lt"/>
                          <a:ea typeface="Montserrat"/>
                          <a:cs typeface="Montserrat"/>
                          <a:sym typeface="Montserrat"/>
                        </a:rPr>
                        <a:t>текст</a:t>
                      </a:r>
                      <a:endParaRPr lang="ru-RU" sz="11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dirty="0">
                          <a:latin typeface="+mj-lt"/>
                          <a:ea typeface="Montserrat"/>
                          <a:cs typeface="Montserrat"/>
                          <a:sym typeface="Montserrat"/>
                        </a:rPr>
                        <a:t>000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b="1" dirty="0">
                          <a:latin typeface="+mj-lt"/>
                          <a:ea typeface="Montserrat"/>
                          <a:cs typeface="Montserrat"/>
                          <a:sym typeface="Montserrat"/>
                        </a:rPr>
                        <a:t>000</a:t>
                      </a:r>
                      <a:endParaRPr sz="1200" b="1"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rgbClr val="BFBFBF"/>
                    </a:solidFill>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r>
                        <a:rPr lang="ru" sz="1200" dirty="0">
                          <a:latin typeface="+mj-lt"/>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rgbClr val="D0CECE"/>
                    </a:solidFill>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extLst>
                  <a:ext uri="{0D108BD9-81ED-4DB2-BD59-A6C34878D82A}">
                    <a16:rowId xmlns:a16="http://schemas.microsoft.com/office/drawing/2014/main" val="10006"/>
                  </a:ext>
                </a:extLst>
              </a:tr>
              <a:tr h="359583">
                <a:tc>
                  <a:txBody>
                    <a:bodyPr/>
                    <a:lstStyle/>
                    <a:p>
                      <a:pPr marL="0" marR="0" lvl="0" indent="0" algn="l" rtl="0">
                        <a:lnSpc>
                          <a:spcPct val="100000"/>
                        </a:lnSpc>
                        <a:spcBef>
                          <a:spcPts val="0"/>
                        </a:spcBef>
                        <a:spcAft>
                          <a:spcPts val="0"/>
                        </a:spcAft>
                        <a:buNone/>
                      </a:pPr>
                      <a:r>
                        <a:rPr lang="ru" sz="1100" dirty="0">
                          <a:latin typeface="+mj-lt"/>
                          <a:ea typeface="Montserrat"/>
                          <a:cs typeface="Montserrat"/>
                          <a:sym typeface="Montserrat"/>
                        </a:rPr>
                        <a:t>6</a:t>
                      </a:r>
                      <a:endParaRPr sz="11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ru-RU" sz="1100" dirty="0">
                          <a:latin typeface="+mj-lt"/>
                          <a:ea typeface="Montserrat"/>
                          <a:cs typeface="Montserrat"/>
                          <a:sym typeface="Montserrat"/>
                        </a:rPr>
                        <a:t>Текст </a:t>
                      </a:r>
                      <a:r>
                        <a:rPr lang="ru-RU" sz="1100" dirty="0" err="1">
                          <a:latin typeface="+mj-lt"/>
                          <a:ea typeface="Montserrat"/>
                          <a:cs typeface="Montserrat"/>
                          <a:sym typeface="Montserrat"/>
                        </a:rPr>
                        <a:t>текст</a:t>
                      </a:r>
                      <a:r>
                        <a:rPr lang="ru-RU" sz="1100" dirty="0">
                          <a:latin typeface="+mj-lt"/>
                          <a:ea typeface="Montserrat"/>
                          <a:cs typeface="Montserrat"/>
                          <a:sym typeface="Montserrat"/>
                        </a:rPr>
                        <a:t> </a:t>
                      </a:r>
                      <a:r>
                        <a:rPr lang="ru-RU" sz="1100" dirty="0" err="1">
                          <a:latin typeface="+mj-lt"/>
                          <a:ea typeface="Montserrat"/>
                          <a:cs typeface="Montserrat"/>
                          <a:sym typeface="Montserrat"/>
                        </a:rPr>
                        <a:t>текст</a:t>
                      </a:r>
                      <a:r>
                        <a:rPr lang="ru-RU" sz="1100" dirty="0">
                          <a:latin typeface="+mj-lt"/>
                          <a:ea typeface="Montserrat"/>
                          <a:cs typeface="Montserrat"/>
                          <a:sym typeface="Montserrat"/>
                        </a:rPr>
                        <a:t> </a:t>
                      </a:r>
                      <a:r>
                        <a:rPr lang="ru-RU" sz="1100" dirty="0" err="1">
                          <a:latin typeface="+mj-lt"/>
                          <a:ea typeface="Montserrat"/>
                          <a:cs typeface="Montserrat"/>
                          <a:sym typeface="Montserrat"/>
                        </a:rPr>
                        <a:t>текст</a:t>
                      </a:r>
                      <a:endParaRPr lang="ru-RU" sz="11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dirty="0">
                          <a:latin typeface="+mj-lt"/>
                          <a:ea typeface="Montserrat"/>
                          <a:cs typeface="Montserrat"/>
                          <a:sym typeface="Montserrat"/>
                        </a:rPr>
                        <a:t>000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b="1" dirty="0">
                          <a:latin typeface="+mj-lt"/>
                          <a:ea typeface="Montserrat"/>
                          <a:cs typeface="Montserrat"/>
                          <a:sym typeface="Montserrat"/>
                        </a:rPr>
                        <a:t>000</a:t>
                      </a:r>
                      <a:endParaRPr sz="1200" b="1"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rgbClr val="D0CECE"/>
                    </a:solidFill>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r>
                        <a:rPr lang="ru" sz="1200" dirty="0">
                          <a:latin typeface="+mj-lt"/>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rgbClr val="D0CECE"/>
                    </a:solidFill>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extLst>
                  <a:ext uri="{0D108BD9-81ED-4DB2-BD59-A6C34878D82A}">
                    <a16:rowId xmlns:a16="http://schemas.microsoft.com/office/drawing/2014/main" val="10007"/>
                  </a:ext>
                </a:extLst>
              </a:tr>
              <a:tr h="359583">
                <a:tc>
                  <a:txBody>
                    <a:bodyPr/>
                    <a:lstStyle/>
                    <a:p>
                      <a:pPr marL="0" marR="0" lvl="0" indent="0" algn="l" rtl="0">
                        <a:lnSpc>
                          <a:spcPct val="100000"/>
                        </a:lnSpc>
                        <a:spcBef>
                          <a:spcPts val="0"/>
                        </a:spcBef>
                        <a:spcAft>
                          <a:spcPts val="0"/>
                        </a:spcAft>
                        <a:buNone/>
                      </a:pPr>
                      <a:r>
                        <a:rPr lang="ru" sz="1100" dirty="0">
                          <a:latin typeface="+mj-lt"/>
                          <a:ea typeface="Montserrat"/>
                          <a:cs typeface="Montserrat"/>
                          <a:sym typeface="Montserrat"/>
                        </a:rPr>
                        <a:t>7</a:t>
                      </a:r>
                      <a:endParaRPr sz="11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ru-RU" sz="1100" dirty="0">
                          <a:latin typeface="+mj-lt"/>
                          <a:ea typeface="Montserrat"/>
                          <a:cs typeface="Montserrat"/>
                          <a:sym typeface="Montserrat"/>
                        </a:rPr>
                        <a:t>Текст </a:t>
                      </a:r>
                      <a:r>
                        <a:rPr lang="ru-RU" sz="1100" dirty="0" err="1">
                          <a:latin typeface="+mj-lt"/>
                          <a:ea typeface="Montserrat"/>
                          <a:cs typeface="Montserrat"/>
                          <a:sym typeface="Montserrat"/>
                        </a:rPr>
                        <a:t>текст</a:t>
                      </a:r>
                      <a:r>
                        <a:rPr lang="ru-RU" sz="1100" dirty="0">
                          <a:latin typeface="+mj-lt"/>
                          <a:ea typeface="Montserrat"/>
                          <a:cs typeface="Montserrat"/>
                          <a:sym typeface="Montserrat"/>
                        </a:rPr>
                        <a:t> </a:t>
                      </a:r>
                      <a:r>
                        <a:rPr lang="ru-RU" sz="1100" dirty="0" err="1">
                          <a:latin typeface="+mj-lt"/>
                          <a:ea typeface="Montserrat"/>
                          <a:cs typeface="Montserrat"/>
                          <a:sym typeface="Montserrat"/>
                        </a:rPr>
                        <a:t>текст</a:t>
                      </a:r>
                      <a:r>
                        <a:rPr lang="ru-RU" sz="1100" dirty="0">
                          <a:latin typeface="+mj-lt"/>
                          <a:ea typeface="Montserrat"/>
                          <a:cs typeface="Montserrat"/>
                          <a:sym typeface="Montserrat"/>
                        </a:rPr>
                        <a:t> </a:t>
                      </a:r>
                      <a:r>
                        <a:rPr lang="ru-RU" sz="1100" dirty="0" err="1">
                          <a:latin typeface="+mj-lt"/>
                          <a:ea typeface="Montserrat"/>
                          <a:cs typeface="Montserrat"/>
                          <a:sym typeface="Montserrat"/>
                        </a:rPr>
                        <a:t>текст</a:t>
                      </a:r>
                      <a:endParaRPr lang="ru-RU" sz="11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dirty="0">
                          <a:latin typeface="+mj-lt"/>
                          <a:ea typeface="Montserrat"/>
                          <a:cs typeface="Montserrat"/>
                          <a:sym typeface="Montserrat"/>
                        </a:rPr>
                        <a:t>000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b="1" dirty="0">
                          <a:latin typeface="+mj-lt"/>
                          <a:ea typeface="Montserrat"/>
                          <a:cs typeface="Montserrat"/>
                          <a:sym typeface="Montserrat"/>
                        </a:rPr>
                        <a:t>000</a:t>
                      </a:r>
                      <a:endParaRPr sz="1200" b="1"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rgbClr val="D0CECE"/>
                    </a:solidFill>
                  </a:tcPr>
                </a:tc>
                <a:tc>
                  <a:txBody>
                    <a:bodyPr/>
                    <a:lstStyle/>
                    <a:p>
                      <a:pPr marL="0" lvl="0" indent="0" algn="ctr" rtl="0">
                        <a:spcBef>
                          <a:spcPts val="0"/>
                        </a:spcBef>
                        <a:spcAft>
                          <a:spcPts val="0"/>
                        </a:spcAft>
                        <a:buNone/>
                      </a:pPr>
                      <a:r>
                        <a:rPr lang="ru" sz="1200" dirty="0">
                          <a:latin typeface="+mj-lt"/>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rgbClr val="D0CECE"/>
                    </a:solidFill>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chemeClr val="accent3">
                        <a:lumMod val="40000"/>
                        <a:lumOff val="60000"/>
                      </a:schemeClr>
                    </a:solidFill>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extLst>
                  <a:ext uri="{0D108BD9-81ED-4DB2-BD59-A6C34878D82A}">
                    <a16:rowId xmlns:a16="http://schemas.microsoft.com/office/drawing/2014/main" val="10008"/>
                  </a:ext>
                </a:extLst>
              </a:tr>
              <a:tr h="359583">
                <a:tc>
                  <a:txBody>
                    <a:bodyPr/>
                    <a:lstStyle/>
                    <a:p>
                      <a:pPr marL="0" marR="0" lvl="0" indent="0" algn="l" rtl="0">
                        <a:lnSpc>
                          <a:spcPct val="100000"/>
                        </a:lnSpc>
                        <a:spcBef>
                          <a:spcPts val="0"/>
                        </a:spcBef>
                        <a:spcAft>
                          <a:spcPts val="0"/>
                        </a:spcAft>
                        <a:buNone/>
                      </a:pPr>
                      <a:r>
                        <a:rPr lang="ru" sz="1100" dirty="0">
                          <a:latin typeface="+mj-lt"/>
                          <a:ea typeface="Montserrat"/>
                          <a:cs typeface="Montserrat"/>
                          <a:sym typeface="Montserrat"/>
                        </a:rPr>
                        <a:t>8</a:t>
                      </a:r>
                      <a:endParaRPr sz="11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ru-RU" sz="1100" dirty="0">
                          <a:latin typeface="+mj-lt"/>
                          <a:ea typeface="Montserrat"/>
                          <a:cs typeface="Montserrat"/>
                          <a:sym typeface="Montserrat"/>
                        </a:rPr>
                        <a:t>Текст </a:t>
                      </a:r>
                      <a:r>
                        <a:rPr lang="ru-RU" sz="1100" dirty="0" err="1">
                          <a:latin typeface="+mj-lt"/>
                          <a:ea typeface="Montserrat"/>
                          <a:cs typeface="Montserrat"/>
                          <a:sym typeface="Montserrat"/>
                        </a:rPr>
                        <a:t>текст</a:t>
                      </a:r>
                      <a:r>
                        <a:rPr lang="ru-RU" sz="1100" dirty="0">
                          <a:latin typeface="+mj-lt"/>
                          <a:ea typeface="Montserrat"/>
                          <a:cs typeface="Montserrat"/>
                          <a:sym typeface="Montserrat"/>
                        </a:rPr>
                        <a:t> </a:t>
                      </a:r>
                      <a:r>
                        <a:rPr lang="ru-RU" sz="1100" dirty="0" err="1">
                          <a:latin typeface="+mj-lt"/>
                          <a:ea typeface="Montserrat"/>
                          <a:cs typeface="Montserrat"/>
                          <a:sym typeface="Montserrat"/>
                        </a:rPr>
                        <a:t>текст</a:t>
                      </a:r>
                      <a:r>
                        <a:rPr lang="ru-RU" sz="1100" dirty="0">
                          <a:latin typeface="+mj-lt"/>
                          <a:ea typeface="Montserrat"/>
                          <a:cs typeface="Montserrat"/>
                          <a:sym typeface="Montserrat"/>
                        </a:rPr>
                        <a:t> </a:t>
                      </a:r>
                      <a:r>
                        <a:rPr lang="ru-RU" sz="1100" dirty="0" err="1">
                          <a:latin typeface="+mj-lt"/>
                          <a:ea typeface="Montserrat"/>
                          <a:cs typeface="Montserrat"/>
                          <a:sym typeface="Montserrat"/>
                        </a:rPr>
                        <a:t>текст</a:t>
                      </a:r>
                      <a:endParaRPr lang="ru-RU" sz="11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dirty="0">
                          <a:latin typeface="+mj-lt"/>
                          <a:ea typeface="Montserrat"/>
                          <a:cs typeface="Montserrat"/>
                          <a:sym typeface="Montserrat"/>
                        </a:rPr>
                        <a:t>000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b="1" dirty="0">
                          <a:latin typeface="+mj-lt"/>
                          <a:ea typeface="Montserrat"/>
                          <a:cs typeface="Montserrat"/>
                          <a:sym typeface="Montserrat"/>
                        </a:rPr>
                        <a:t>000</a:t>
                      </a:r>
                      <a:endParaRPr sz="1200" b="1"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rgbClr val="D0CECE"/>
                    </a:solidFill>
                  </a:tcPr>
                </a:tc>
                <a:tc>
                  <a:txBody>
                    <a:bodyPr/>
                    <a:lstStyle/>
                    <a:p>
                      <a:pPr marL="0" lvl="0" indent="0" algn="ctr" rtl="0">
                        <a:spcBef>
                          <a:spcPts val="0"/>
                        </a:spcBef>
                        <a:spcAft>
                          <a:spcPts val="0"/>
                        </a:spcAft>
                        <a:buNone/>
                      </a:pPr>
                      <a:r>
                        <a:rPr lang="ru" sz="1200" dirty="0">
                          <a:latin typeface="+mj-lt"/>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rgbClr val="D0CECE"/>
                    </a:solidFill>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extLst>
                  <a:ext uri="{0D108BD9-81ED-4DB2-BD59-A6C34878D82A}">
                    <a16:rowId xmlns:a16="http://schemas.microsoft.com/office/drawing/2014/main" val="10009"/>
                  </a:ext>
                </a:extLst>
              </a:tr>
              <a:tr h="359583">
                <a:tc>
                  <a:txBody>
                    <a:bodyPr/>
                    <a:lstStyle/>
                    <a:p>
                      <a:pPr marL="0" marR="0" lvl="0" indent="0" algn="l" rtl="0">
                        <a:lnSpc>
                          <a:spcPct val="100000"/>
                        </a:lnSpc>
                        <a:spcBef>
                          <a:spcPts val="0"/>
                        </a:spcBef>
                        <a:spcAft>
                          <a:spcPts val="0"/>
                        </a:spcAft>
                        <a:buNone/>
                      </a:pPr>
                      <a:r>
                        <a:rPr lang="ru" sz="1100" dirty="0">
                          <a:latin typeface="+mj-lt"/>
                          <a:ea typeface="Montserrat"/>
                          <a:cs typeface="Montserrat"/>
                          <a:sym typeface="Montserrat"/>
                        </a:rPr>
                        <a:t>9</a:t>
                      </a:r>
                      <a:endParaRPr sz="11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ru-RU" sz="1100" dirty="0">
                          <a:latin typeface="+mj-lt"/>
                          <a:ea typeface="Montserrat"/>
                          <a:cs typeface="Montserrat"/>
                          <a:sym typeface="Montserrat"/>
                        </a:rPr>
                        <a:t>Текст </a:t>
                      </a:r>
                      <a:r>
                        <a:rPr lang="ru-RU" sz="1100" dirty="0" err="1">
                          <a:latin typeface="+mj-lt"/>
                          <a:ea typeface="Montserrat"/>
                          <a:cs typeface="Montserrat"/>
                          <a:sym typeface="Montserrat"/>
                        </a:rPr>
                        <a:t>текст</a:t>
                      </a:r>
                      <a:r>
                        <a:rPr lang="ru-RU" sz="1100" dirty="0">
                          <a:latin typeface="+mj-lt"/>
                          <a:ea typeface="Montserrat"/>
                          <a:cs typeface="Montserrat"/>
                          <a:sym typeface="Montserrat"/>
                        </a:rPr>
                        <a:t> </a:t>
                      </a:r>
                      <a:r>
                        <a:rPr lang="ru-RU" sz="1100" dirty="0" err="1">
                          <a:latin typeface="+mj-lt"/>
                          <a:ea typeface="Montserrat"/>
                          <a:cs typeface="Montserrat"/>
                          <a:sym typeface="Montserrat"/>
                        </a:rPr>
                        <a:t>текст</a:t>
                      </a:r>
                      <a:r>
                        <a:rPr lang="ru-RU" sz="1100" dirty="0">
                          <a:latin typeface="+mj-lt"/>
                          <a:ea typeface="Montserrat"/>
                          <a:cs typeface="Montserrat"/>
                          <a:sym typeface="Montserrat"/>
                        </a:rPr>
                        <a:t> </a:t>
                      </a:r>
                      <a:r>
                        <a:rPr lang="ru-RU" sz="1100" dirty="0" err="1">
                          <a:latin typeface="+mj-lt"/>
                          <a:ea typeface="Montserrat"/>
                          <a:cs typeface="Montserrat"/>
                          <a:sym typeface="Montserrat"/>
                        </a:rPr>
                        <a:t>текст</a:t>
                      </a:r>
                      <a:endParaRPr lang="ru-RU" sz="11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dirty="0">
                          <a:latin typeface="+mj-lt"/>
                          <a:ea typeface="Montserrat"/>
                          <a:cs typeface="Montserrat"/>
                          <a:sym typeface="Montserrat"/>
                        </a:rPr>
                        <a:t>000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b="1" dirty="0">
                          <a:latin typeface="+mj-lt"/>
                          <a:ea typeface="Montserrat"/>
                          <a:cs typeface="Montserrat"/>
                          <a:sym typeface="Montserrat"/>
                        </a:rPr>
                        <a:t>000</a:t>
                      </a:r>
                      <a:endParaRPr sz="1200" b="1"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rgbClr val="D0CECE"/>
                    </a:solidFill>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rgbClr val="D0CECE"/>
                    </a:solidFill>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extLst>
                  <a:ext uri="{0D108BD9-81ED-4DB2-BD59-A6C34878D82A}">
                    <a16:rowId xmlns:a16="http://schemas.microsoft.com/office/drawing/2014/main" val="10010"/>
                  </a:ext>
                </a:extLst>
              </a:tr>
              <a:tr h="597024">
                <a:tc>
                  <a:txBody>
                    <a:bodyPr/>
                    <a:lstStyle/>
                    <a:p>
                      <a:pPr marL="0" marR="0" lvl="0" indent="0" algn="l" rtl="0">
                        <a:lnSpc>
                          <a:spcPct val="100000"/>
                        </a:lnSpc>
                        <a:spcBef>
                          <a:spcPts val="0"/>
                        </a:spcBef>
                        <a:spcAft>
                          <a:spcPts val="0"/>
                        </a:spcAft>
                        <a:buNone/>
                      </a:pPr>
                      <a:r>
                        <a:rPr lang="ru" sz="1100" dirty="0">
                          <a:latin typeface="+mj-lt"/>
                          <a:ea typeface="Montserrat"/>
                          <a:cs typeface="Montserrat"/>
                          <a:sym typeface="Montserrat"/>
                        </a:rPr>
                        <a:t>0</a:t>
                      </a:r>
                      <a:endParaRPr sz="11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ru" sz="1100" dirty="0">
                          <a:latin typeface="+mj-lt"/>
                          <a:ea typeface="Montserrat"/>
                          <a:cs typeface="Montserrat"/>
                          <a:sym typeface="Montserrat"/>
                        </a:rPr>
                        <a:t>Текст текст текст текст</a:t>
                      </a:r>
                      <a:endParaRPr sz="11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dirty="0">
                          <a:latin typeface="+mj-lt"/>
                          <a:ea typeface="Montserrat"/>
                          <a:cs typeface="Montserrat"/>
                          <a:sym typeface="Montserrat"/>
                        </a:rPr>
                        <a:t>000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b="1" dirty="0">
                          <a:latin typeface="+mj-lt"/>
                          <a:ea typeface="Montserrat"/>
                          <a:cs typeface="Montserrat"/>
                          <a:sym typeface="Montserrat"/>
                        </a:rPr>
                        <a:t>000</a:t>
                      </a:r>
                      <a:endParaRPr sz="1200" b="1"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rgbClr val="D0CECE"/>
                    </a:solidFill>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r>
                        <a:rPr lang="ru" sz="1200" dirty="0">
                          <a:latin typeface="+mj-lt"/>
                          <a:ea typeface="Montserrat"/>
                          <a:cs typeface="Montserrat"/>
                          <a:sym typeface="Montserra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rgbClr val="D0CECE"/>
                    </a:solidFill>
                  </a:tcPr>
                </a:tc>
                <a:tc>
                  <a:txBody>
                    <a:bodyPr/>
                    <a:lstStyle/>
                    <a:p>
                      <a:pPr marL="0" lvl="0" indent="0" algn="ctr" rtl="0">
                        <a:spcBef>
                          <a:spcPts val="0"/>
                        </a:spcBef>
                        <a:spcAft>
                          <a:spcPts val="0"/>
                        </a:spcAft>
                        <a:buNone/>
                      </a:pPr>
                      <a:r>
                        <a:rPr lang="ru" sz="1200">
                          <a:latin typeface="+mj-lt"/>
                          <a:ea typeface="Montserrat"/>
                          <a:cs typeface="Montserrat"/>
                          <a:sym typeface="Montserrat"/>
                        </a:rPr>
                        <a:t>0</a:t>
                      </a:r>
                      <a:endParaRPr sz="120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ru" sz="1200" dirty="0">
                          <a:latin typeface="+mj-lt"/>
                          <a:ea typeface="Montserrat"/>
                          <a:cs typeface="Montserrat"/>
                          <a:sym typeface="Montserrat"/>
                        </a:rPr>
                        <a:t>0%</a:t>
                      </a:r>
                      <a:endParaRPr sz="1200" dirty="0">
                        <a:latin typeface="+mj-lt"/>
                        <a:ea typeface="Montserrat"/>
                        <a:cs typeface="Montserrat"/>
                        <a:sym typeface="Montserrat"/>
                      </a:endParaRPr>
                    </a:p>
                  </a:txBody>
                  <a:tcPr marL="24672" marR="24672" marT="24672" marB="24672">
                    <a:lnL w="9525" cap="flat" cmpd="sng">
                      <a:solidFill>
                        <a:srgbClr val="888888">
                          <a:alpha val="0"/>
                        </a:srgbClr>
                      </a:solidFill>
                      <a:prstDash val="solid"/>
                      <a:round/>
                      <a:headEnd type="none" w="sm" len="sm"/>
                      <a:tailEnd type="none" w="sm" len="sm"/>
                    </a:lnL>
                    <a:lnR w="9525" cap="flat" cmpd="sng">
                      <a:solidFill>
                        <a:srgbClr val="888888">
                          <a:alpha val="0"/>
                        </a:srgbClr>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9525" cap="flat" cmpd="sng">
                      <a:solidFill>
                        <a:srgbClr val="888888">
                          <a:alpha val="0"/>
                        </a:srgbClr>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l="1888" t="24226" r="3016" b="-8684"/>
          <a:stretch/>
        </p:blipFill>
        <p:spPr>
          <a:xfrm>
            <a:off x="-11431" y="6664679"/>
            <a:ext cx="12240463" cy="236720"/>
          </a:xfrm>
          <a:prstGeom prst="rect">
            <a:avLst/>
          </a:prstGeom>
        </p:spPr>
      </p:pic>
    </p:spTree>
    <p:extLst>
      <p:ext uri="{BB962C8B-B14F-4D97-AF65-F5344CB8AC3E}">
        <p14:creationId xmlns:p14="http://schemas.microsoft.com/office/powerpoint/2010/main" val="1426305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Google Shape;67;p15">
            <a:extLst>
              <a:ext uri="{FF2B5EF4-FFF2-40B4-BE49-F238E27FC236}">
                <a16:creationId xmlns:a16="http://schemas.microsoft.com/office/drawing/2014/main" id="{F7A7D2F8-0558-4759-BF95-29873D5E61F9}"/>
              </a:ext>
            </a:extLst>
          </p:cNvPr>
          <p:cNvSpPr txBox="1"/>
          <p:nvPr/>
        </p:nvSpPr>
        <p:spPr>
          <a:xfrm>
            <a:off x="275576" y="214114"/>
            <a:ext cx="5744648"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ru-RU" sz="1600" i="0" u="none" strike="noStrike" cap="none" dirty="0">
                <a:solidFill>
                  <a:schemeClr val="dk1"/>
                </a:solidFill>
                <a:latin typeface="+mj-lt"/>
                <a:ea typeface="Montserrat Light"/>
                <a:cs typeface="Montserrat Light"/>
                <a:sym typeface="Montserrat Light"/>
              </a:rPr>
              <a:t>ЗАГОЛОВОК </a:t>
            </a:r>
            <a:endParaRPr sz="1600" i="0" u="none" strike="noStrike" cap="none" dirty="0">
              <a:solidFill>
                <a:schemeClr val="dk1"/>
              </a:solidFill>
              <a:latin typeface="+mj-l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900"/>
              <a:buFont typeface="Arial"/>
              <a:buNone/>
            </a:pPr>
            <a:r>
              <a:rPr lang="ru" sz="2000" b="1" i="0" u="none" strike="noStrike" cap="none" dirty="0">
                <a:solidFill>
                  <a:schemeClr val="dk1"/>
                </a:solidFill>
                <a:latin typeface="+mj-lt"/>
                <a:ea typeface="Montserrat Medium"/>
                <a:cs typeface="Montserrat Medium"/>
                <a:sym typeface="Montserrat Medium"/>
              </a:rPr>
              <a:t>ЗАГОЛОВОК ОСНОВНАЯ МЫСЛЬ</a:t>
            </a:r>
            <a:endParaRPr sz="2000" b="1" i="0" u="none" strike="noStrike" cap="none" dirty="0">
              <a:solidFill>
                <a:schemeClr val="dk1"/>
              </a:solidFill>
              <a:latin typeface="+mj-lt"/>
              <a:ea typeface="Montserrat Medium"/>
              <a:cs typeface="Montserrat Medium"/>
              <a:sym typeface="Montserrat Medium"/>
            </a:endParaRPr>
          </a:p>
        </p:txBody>
      </p:sp>
      <p:sp>
        <p:nvSpPr>
          <p:cNvPr id="94" name="Google Shape;106;p15">
            <a:extLst>
              <a:ext uri="{FF2B5EF4-FFF2-40B4-BE49-F238E27FC236}">
                <a16:creationId xmlns:a16="http://schemas.microsoft.com/office/drawing/2014/main" id="{7CA0FB56-3A6F-44A5-8D9A-8B90ADEDC3A3}"/>
              </a:ext>
            </a:extLst>
          </p:cNvPr>
          <p:cNvSpPr txBox="1">
            <a:spLocks/>
          </p:cNvSpPr>
          <p:nvPr/>
        </p:nvSpPr>
        <p:spPr>
          <a:xfrm>
            <a:off x="11869963" y="6481143"/>
            <a:ext cx="309233" cy="376858"/>
          </a:xfrm>
          <a:prstGeom prst="rect">
            <a:avLst/>
          </a:prstGeom>
          <a:noFill/>
          <a:ln>
            <a:noFill/>
          </a:ln>
        </p:spPr>
        <p:txBody>
          <a:bodyPr spcFirstLastPara="1" wrap="square" lIns="72850" tIns="36425" rIns="72850" bIns="36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2C99D833-E6EB-48ED-BF68-5E3F3F1E2E6A}" type="slidenum">
              <a:rPr lang="ru" sz="1000" smtClean="0">
                <a:latin typeface="+mj-lt"/>
                <a:ea typeface="Montserrat"/>
                <a:cs typeface="Montserrat"/>
                <a:sym typeface="Montserrat"/>
              </a:rPr>
              <a:pPr/>
              <a:t>12</a:t>
            </a:fld>
            <a:endParaRPr lang="ru" sz="1000" dirty="0">
              <a:latin typeface="+mj-lt"/>
              <a:ea typeface="Montserrat"/>
              <a:cs typeface="Montserrat"/>
              <a:sym typeface="Montserrat"/>
            </a:endParaRPr>
          </a:p>
        </p:txBody>
      </p:sp>
      <p:graphicFrame>
        <p:nvGraphicFramePr>
          <p:cNvPr id="5" name="Google Shape;333;p7">
            <a:extLst>
              <a:ext uri="{FF2B5EF4-FFF2-40B4-BE49-F238E27FC236}">
                <a16:creationId xmlns:a16="http://schemas.microsoft.com/office/drawing/2014/main" id="{5080BC62-C6DC-40BE-B2F0-0014CEF1FDBA}"/>
              </a:ext>
            </a:extLst>
          </p:cNvPr>
          <p:cNvGraphicFramePr/>
          <p:nvPr>
            <p:extLst>
              <p:ext uri="{D42A27DB-BD31-4B8C-83A1-F6EECF244321}">
                <p14:modId xmlns:p14="http://schemas.microsoft.com/office/powerpoint/2010/main" val="2533619200"/>
              </p:ext>
            </p:extLst>
          </p:nvPr>
        </p:nvGraphicFramePr>
        <p:xfrm>
          <a:off x="396241" y="1092413"/>
          <a:ext cx="11440160" cy="5397288"/>
        </p:xfrm>
        <a:graphic>
          <a:graphicData uri="http://schemas.openxmlformats.org/drawingml/2006/table">
            <a:tbl>
              <a:tblPr>
                <a:noFill/>
              </a:tblPr>
              <a:tblGrid>
                <a:gridCol w="662465">
                  <a:extLst>
                    <a:ext uri="{9D8B030D-6E8A-4147-A177-3AD203B41FA5}">
                      <a16:colId xmlns:a16="http://schemas.microsoft.com/office/drawing/2014/main" val="20000"/>
                    </a:ext>
                  </a:extLst>
                </a:gridCol>
                <a:gridCol w="6584456">
                  <a:extLst>
                    <a:ext uri="{9D8B030D-6E8A-4147-A177-3AD203B41FA5}">
                      <a16:colId xmlns:a16="http://schemas.microsoft.com/office/drawing/2014/main" val="20001"/>
                    </a:ext>
                  </a:extLst>
                </a:gridCol>
                <a:gridCol w="1562827">
                  <a:extLst>
                    <a:ext uri="{9D8B030D-6E8A-4147-A177-3AD203B41FA5}">
                      <a16:colId xmlns:a16="http://schemas.microsoft.com/office/drawing/2014/main" val="20002"/>
                    </a:ext>
                  </a:extLst>
                </a:gridCol>
                <a:gridCol w="1595413">
                  <a:extLst>
                    <a:ext uri="{9D8B030D-6E8A-4147-A177-3AD203B41FA5}">
                      <a16:colId xmlns:a16="http://schemas.microsoft.com/office/drawing/2014/main" val="20003"/>
                    </a:ext>
                  </a:extLst>
                </a:gridCol>
                <a:gridCol w="1034999">
                  <a:extLst>
                    <a:ext uri="{9D8B030D-6E8A-4147-A177-3AD203B41FA5}">
                      <a16:colId xmlns:a16="http://schemas.microsoft.com/office/drawing/2014/main" val="20004"/>
                    </a:ext>
                  </a:extLst>
                </a:gridCol>
              </a:tblGrid>
              <a:tr h="385805">
                <a:tc>
                  <a:txBody>
                    <a:bodyPr/>
                    <a:lstStyle/>
                    <a:p>
                      <a:pPr marL="0" marR="0" lvl="0" indent="0" algn="ctr" rtl="0">
                        <a:lnSpc>
                          <a:spcPct val="107916"/>
                        </a:lnSpc>
                        <a:spcBef>
                          <a:spcPts val="0"/>
                        </a:spcBef>
                        <a:spcAft>
                          <a:spcPts val="0"/>
                        </a:spcAft>
                        <a:buClr>
                          <a:srgbClr val="000000"/>
                        </a:buClr>
                        <a:buSzPts val="800"/>
                        <a:buFont typeface="Arial"/>
                        <a:buNone/>
                      </a:pPr>
                      <a:r>
                        <a:rPr lang="ru" sz="1050" b="1" i="0" u="none" strike="noStrike" cap="none" dirty="0">
                          <a:solidFill>
                            <a:srgbClr val="000000"/>
                          </a:solidFill>
                          <a:latin typeface="Roboto"/>
                          <a:ea typeface="Roboto"/>
                          <a:cs typeface="Roboto"/>
                          <a:sym typeface="Roboto"/>
                        </a:rPr>
                        <a:t>№</a:t>
                      </a:r>
                      <a:endParaRPr sz="1050" b="1" i="0" u="none" strike="noStrike" cap="none" dirty="0">
                        <a:solidFill>
                          <a:srgbClr val="000000"/>
                        </a:solidFill>
                        <a:latin typeface="Roboto"/>
                        <a:ea typeface="Roboto"/>
                        <a:cs typeface="Roboto"/>
                        <a:sym typeface="Roboto"/>
                      </a:endParaRPr>
                    </a:p>
                  </a:txBody>
                  <a:tcPr marL="54775" marR="547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chemeClr val="lt1"/>
                    </a:solidFill>
                  </a:tcPr>
                </a:tc>
                <a:tc>
                  <a:txBody>
                    <a:bodyPr/>
                    <a:lstStyle/>
                    <a:p>
                      <a:pPr marL="0" marR="0" lvl="0" indent="0" algn="l" rtl="0">
                        <a:lnSpc>
                          <a:spcPct val="107916"/>
                        </a:lnSpc>
                        <a:spcBef>
                          <a:spcPts val="0"/>
                        </a:spcBef>
                        <a:spcAft>
                          <a:spcPts val="0"/>
                        </a:spcAft>
                        <a:buClr>
                          <a:srgbClr val="000000"/>
                        </a:buClr>
                        <a:buSzPts val="800"/>
                        <a:buFont typeface="Arial"/>
                        <a:buNone/>
                      </a:pPr>
                      <a:r>
                        <a:rPr lang="ru" sz="1050" b="1" i="0" u="none" strike="noStrike" cap="none" dirty="0">
                          <a:solidFill>
                            <a:srgbClr val="000000"/>
                          </a:solidFill>
                          <a:latin typeface="Roboto"/>
                          <a:ea typeface="Roboto"/>
                          <a:cs typeface="Roboto"/>
                          <a:sym typeface="Roboto"/>
                        </a:rPr>
                        <a:t>НАИМЕНОВАНИЕ ПОКАЗАТЕЛЯ</a:t>
                      </a:r>
                      <a:endParaRPr sz="1050" b="1" i="0" u="none" strike="noStrike" cap="none" dirty="0">
                        <a:solidFill>
                          <a:srgbClr val="000000"/>
                        </a:solidFill>
                        <a:latin typeface="Roboto"/>
                        <a:ea typeface="Roboto"/>
                        <a:cs typeface="Roboto"/>
                        <a:sym typeface="Roboto"/>
                      </a:endParaRPr>
                    </a:p>
                  </a:txBody>
                  <a:tcPr marL="54775" marR="547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chemeClr val="lt1"/>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050" b="1" i="0" u="none" strike="noStrike" cap="none" dirty="0">
                          <a:solidFill>
                            <a:srgbClr val="000000"/>
                          </a:solidFill>
                          <a:latin typeface="Roboto"/>
                          <a:ea typeface="Roboto"/>
                          <a:cs typeface="Roboto"/>
                          <a:sym typeface="Roboto"/>
                        </a:rPr>
                        <a:t>ЕД. ИЗМЕРЕНИЯ</a:t>
                      </a:r>
                      <a:endParaRPr sz="1050" b="1" i="0" u="none" strike="noStrike" cap="none" dirty="0">
                        <a:solidFill>
                          <a:srgbClr val="000000"/>
                        </a:solidFill>
                        <a:latin typeface="Roboto"/>
                        <a:ea typeface="Roboto"/>
                        <a:cs typeface="Roboto"/>
                        <a:sym typeface="Roboto"/>
                      </a:endParaRPr>
                    </a:p>
                  </a:txBody>
                  <a:tcPr marL="54775" marR="547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chemeClr val="lt1"/>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RU" sz="1050" b="1" i="0" u="none" strike="noStrike" cap="none" dirty="0">
                          <a:solidFill>
                            <a:srgbClr val="000000"/>
                          </a:solidFill>
                          <a:latin typeface="Roboto"/>
                          <a:ea typeface="Roboto"/>
                          <a:cs typeface="Roboto"/>
                          <a:sym typeface="Roboto"/>
                        </a:rPr>
                        <a:t>ДАТА</a:t>
                      </a:r>
                      <a:endParaRPr sz="1050" b="1" dirty="0">
                        <a:latin typeface="Roboto"/>
                        <a:ea typeface="Roboto"/>
                        <a:cs typeface="Roboto"/>
                        <a:sym typeface="Roboto"/>
                      </a:endParaRPr>
                    </a:p>
                  </a:txBody>
                  <a:tcPr marL="54775" marR="547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chemeClr val="lt1"/>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RU" sz="1050" b="1" dirty="0">
                          <a:solidFill>
                            <a:srgbClr val="041A72"/>
                          </a:solidFill>
                          <a:latin typeface="Roboto"/>
                          <a:ea typeface="Roboto"/>
                          <a:cs typeface="Roboto"/>
                          <a:sym typeface="Roboto"/>
                        </a:rPr>
                        <a:t>ДАТА</a:t>
                      </a:r>
                      <a:endParaRPr sz="1050" b="1" dirty="0">
                        <a:solidFill>
                          <a:srgbClr val="041A72"/>
                        </a:solidFill>
                        <a:latin typeface="Roboto"/>
                        <a:ea typeface="Roboto"/>
                        <a:cs typeface="Roboto"/>
                        <a:sym typeface="Roboto"/>
                      </a:endParaRPr>
                    </a:p>
                  </a:txBody>
                  <a:tcPr marL="54775" marR="547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25393">
                <a:tc>
                  <a:txBody>
                    <a:bodyPr/>
                    <a:lstStyle/>
                    <a:p>
                      <a:pPr marL="0" marR="0" lvl="0" indent="0" algn="ctr" rtl="0">
                        <a:lnSpc>
                          <a:spcPct val="107916"/>
                        </a:lnSpc>
                        <a:spcBef>
                          <a:spcPts val="0"/>
                        </a:spcBef>
                        <a:spcAft>
                          <a:spcPts val="0"/>
                        </a:spcAft>
                        <a:buClr>
                          <a:srgbClr val="000000"/>
                        </a:buClr>
                        <a:buSzPts val="800"/>
                        <a:buFont typeface="Arial"/>
                        <a:buNone/>
                      </a:pPr>
                      <a:r>
                        <a:rPr lang="ru" sz="1000" b="0" i="0" u="none" strike="noStrike" cap="none" dirty="0">
                          <a:solidFill>
                            <a:srgbClr val="000000"/>
                          </a:solidFill>
                          <a:latin typeface="Roboto"/>
                          <a:ea typeface="Roboto"/>
                          <a:cs typeface="Roboto"/>
                          <a:sym typeface="Roboto"/>
                        </a:rPr>
                        <a:t>1</a:t>
                      </a:r>
                      <a:endParaRPr sz="100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E9F0F7"/>
                    </a:solidFill>
                  </a:tcPr>
                </a:tc>
                <a:tc>
                  <a:txBody>
                    <a:bodyPr/>
                    <a:lstStyle/>
                    <a:p>
                      <a:pPr marL="0" marR="0" lvl="0" indent="0" algn="l" defTabSz="914400" rtl="0" eaLnBrk="1" fontAlgn="auto" latinLnBrk="0" hangingPunct="1">
                        <a:lnSpc>
                          <a:spcPct val="107916"/>
                        </a:lnSpc>
                        <a:spcBef>
                          <a:spcPts val="0"/>
                        </a:spcBef>
                        <a:spcAft>
                          <a:spcPts val="0"/>
                        </a:spcAft>
                        <a:buClr>
                          <a:srgbClr val="000000"/>
                        </a:buClr>
                        <a:buSzPts val="800"/>
                        <a:buFont typeface="Arial"/>
                        <a:buNone/>
                        <a:tabLst/>
                        <a:defRPr/>
                      </a:pPr>
                      <a:r>
                        <a:rPr lang="ru-RU" sz="1000" b="0" i="0" u="none" strike="noStrike" cap="none" dirty="0">
                          <a:solidFill>
                            <a:srgbClr val="000000"/>
                          </a:solidFill>
                          <a:latin typeface="Roboto"/>
                          <a:ea typeface="Roboto"/>
                          <a:cs typeface="Roboto"/>
                          <a:sym typeface="Roboto"/>
                        </a:rPr>
                        <a:t>Текст </a:t>
                      </a:r>
                      <a:r>
                        <a:rPr lang="ru-RU" sz="1000" b="0" i="0" u="none" strike="noStrike" cap="none" dirty="0" err="1">
                          <a:solidFill>
                            <a:srgbClr val="000000"/>
                          </a:solidFill>
                          <a:latin typeface="Roboto"/>
                          <a:ea typeface="Roboto"/>
                          <a:cs typeface="Roboto"/>
                          <a:sym typeface="Roboto"/>
                        </a:rPr>
                        <a:t>Текст</a:t>
                      </a:r>
                      <a:endParaRPr lang="ru-RU" sz="1000" b="0" i="0" u="none" strike="noStrike" cap="none" dirty="0">
                        <a:solidFill>
                          <a:srgbClr val="000000"/>
                        </a:solidFill>
                        <a:latin typeface="Roboto"/>
                        <a:ea typeface="Roboto"/>
                        <a:cs typeface="Roboto"/>
                        <a:sym typeface="Roboto"/>
                      </a:endParaRPr>
                    </a:p>
                    <a:p>
                      <a:pPr marL="0" marR="0" lvl="0" indent="0" algn="l" defTabSz="914400" rtl="0" eaLnBrk="1" fontAlgn="auto" latinLnBrk="0" hangingPunct="1">
                        <a:lnSpc>
                          <a:spcPct val="107916"/>
                        </a:lnSpc>
                        <a:spcBef>
                          <a:spcPts val="0"/>
                        </a:spcBef>
                        <a:spcAft>
                          <a:spcPts val="0"/>
                        </a:spcAft>
                        <a:buClr>
                          <a:srgbClr val="000000"/>
                        </a:buClr>
                        <a:buSzPts val="800"/>
                        <a:buFont typeface="Arial"/>
                        <a:buNone/>
                        <a:tabLst/>
                        <a:defRPr/>
                      </a:pPr>
                      <a:r>
                        <a:rPr lang="ru-RU" sz="1000" b="0" i="0" u="none" strike="noStrike" cap="none" dirty="0">
                          <a:solidFill>
                            <a:srgbClr val="000000"/>
                          </a:solidFill>
                          <a:latin typeface="Roboto"/>
                          <a:ea typeface="Roboto"/>
                          <a:cs typeface="Roboto"/>
                          <a:sym typeface="Roboto"/>
                        </a:rPr>
                        <a:t>Текст </a:t>
                      </a:r>
                      <a:r>
                        <a:rPr lang="ru-RU" sz="1000" b="0" i="0" u="none" strike="noStrike" cap="none" dirty="0" err="1">
                          <a:solidFill>
                            <a:srgbClr val="000000"/>
                          </a:solidFill>
                          <a:latin typeface="Roboto"/>
                          <a:ea typeface="Roboto"/>
                          <a:cs typeface="Roboto"/>
                          <a:sym typeface="Roboto"/>
                        </a:rPr>
                        <a:t>Текст</a:t>
                      </a:r>
                      <a:r>
                        <a:rPr lang="ru-RU" sz="1000" b="0" i="0" u="none" strike="noStrike" cap="none" dirty="0">
                          <a:solidFill>
                            <a:srgbClr val="000000"/>
                          </a:solidFill>
                          <a:latin typeface="Roboto"/>
                          <a:ea typeface="Roboto"/>
                          <a:cs typeface="Roboto"/>
                          <a:sym typeface="Roboto"/>
                        </a:rPr>
                        <a:t> </a:t>
                      </a:r>
                      <a:r>
                        <a:rPr lang="ru-RU" sz="1000" b="0" i="0" u="none" strike="noStrike" cap="none" dirty="0" err="1">
                          <a:solidFill>
                            <a:srgbClr val="000000"/>
                          </a:solidFill>
                          <a:latin typeface="Roboto"/>
                          <a:ea typeface="Roboto"/>
                          <a:cs typeface="Roboto"/>
                          <a:sym typeface="Roboto"/>
                        </a:rPr>
                        <a:t>Текст</a:t>
                      </a:r>
                      <a:endParaRPr sz="100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E9F0F7"/>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050" b="0" i="0" u="none" strike="noStrike" cap="none" dirty="0">
                          <a:solidFill>
                            <a:srgbClr val="000000"/>
                          </a:solidFill>
                          <a:latin typeface="Roboto"/>
                          <a:ea typeface="Roboto"/>
                          <a:cs typeface="Roboto"/>
                          <a:sym typeface="Roboto"/>
                        </a:rPr>
                        <a:t>единица</a:t>
                      </a:r>
                      <a:endParaRPr sz="105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E9F0F7"/>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400" b="0" i="0" u="none" strike="noStrike" cap="none" dirty="0">
                          <a:solidFill>
                            <a:srgbClr val="000000"/>
                          </a:solidFill>
                          <a:latin typeface="Roboto"/>
                          <a:ea typeface="Roboto"/>
                          <a:cs typeface="Roboto"/>
                          <a:sym typeface="Roboto"/>
                        </a:rPr>
                        <a:t>0</a:t>
                      </a:r>
                      <a:endParaRPr sz="140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E9F0F7"/>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400" b="1" u="none" strike="noStrike" cap="none" dirty="0">
                          <a:solidFill>
                            <a:srgbClr val="041A72"/>
                          </a:solidFill>
                          <a:latin typeface="Roboto"/>
                          <a:ea typeface="Roboto"/>
                          <a:cs typeface="Roboto"/>
                          <a:sym typeface="Roboto"/>
                        </a:rPr>
                        <a:t>0</a:t>
                      </a:r>
                      <a:endParaRPr sz="1400" b="1" i="0" u="none" strike="noStrike" cap="none" dirty="0">
                        <a:solidFill>
                          <a:srgbClr val="041A72"/>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E9F0F7"/>
                    </a:solidFill>
                  </a:tcPr>
                </a:tc>
                <a:extLst>
                  <a:ext uri="{0D108BD9-81ED-4DB2-BD59-A6C34878D82A}">
                    <a16:rowId xmlns:a16="http://schemas.microsoft.com/office/drawing/2014/main" val="10001"/>
                  </a:ext>
                </a:extLst>
              </a:tr>
              <a:tr h="545643">
                <a:tc>
                  <a:txBody>
                    <a:bodyPr/>
                    <a:lstStyle/>
                    <a:p>
                      <a:pPr marL="0" marR="0" lvl="0" indent="0" algn="ctr" rtl="0">
                        <a:lnSpc>
                          <a:spcPct val="107916"/>
                        </a:lnSpc>
                        <a:spcBef>
                          <a:spcPts val="0"/>
                        </a:spcBef>
                        <a:spcAft>
                          <a:spcPts val="0"/>
                        </a:spcAft>
                        <a:buClr>
                          <a:srgbClr val="000000"/>
                        </a:buClr>
                        <a:buSzPts val="800"/>
                        <a:buFont typeface="Arial"/>
                        <a:buNone/>
                      </a:pPr>
                      <a:r>
                        <a:rPr lang="ru" sz="1000" b="0" i="0" u="none" strike="noStrike" cap="none" dirty="0">
                          <a:solidFill>
                            <a:srgbClr val="000000"/>
                          </a:solidFill>
                          <a:latin typeface="Roboto"/>
                          <a:ea typeface="Roboto"/>
                          <a:cs typeface="Roboto"/>
                          <a:sym typeface="Roboto"/>
                        </a:rPr>
                        <a:t>2</a:t>
                      </a:r>
                      <a:endParaRPr sz="100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l" defTabSz="914400" rtl="0" eaLnBrk="1" fontAlgn="auto" latinLnBrk="0" hangingPunct="1">
                        <a:lnSpc>
                          <a:spcPct val="107916"/>
                        </a:lnSpc>
                        <a:spcBef>
                          <a:spcPts val="0"/>
                        </a:spcBef>
                        <a:spcAft>
                          <a:spcPts val="0"/>
                        </a:spcAft>
                        <a:buClr>
                          <a:srgbClr val="000000"/>
                        </a:buClr>
                        <a:buSzPts val="800"/>
                        <a:buFont typeface="Arial"/>
                        <a:buNone/>
                        <a:tabLst/>
                        <a:defRPr/>
                      </a:pPr>
                      <a:r>
                        <a:rPr lang="ru-RU" sz="1000" b="0" i="0" u="none" strike="noStrike" cap="none" dirty="0">
                          <a:solidFill>
                            <a:srgbClr val="000000"/>
                          </a:solidFill>
                          <a:latin typeface="Roboto"/>
                          <a:ea typeface="Roboto"/>
                          <a:cs typeface="Roboto"/>
                          <a:sym typeface="Roboto"/>
                        </a:rPr>
                        <a:t>Текст </a:t>
                      </a:r>
                      <a:r>
                        <a:rPr lang="ru-RU" sz="1000" b="0" i="0" u="none" strike="noStrike" cap="none" dirty="0" err="1">
                          <a:solidFill>
                            <a:srgbClr val="000000"/>
                          </a:solidFill>
                          <a:latin typeface="Roboto"/>
                          <a:ea typeface="Roboto"/>
                          <a:cs typeface="Roboto"/>
                          <a:sym typeface="Roboto"/>
                        </a:rPr>
                        <a:t>Текст</a:t>
                      </a:r>
                      <a:endParaRPr lang="ru-RU" sz="1000" b="0" i="0" u="none" strike="noStrike" cap="none" dirty="0">
                        <a:solidFill>
                          <a:srgbClr val="000000"/>
                        </a:solidFill>
                        <a:latin typeface="Roboto"/>
                        <a:ea typeface="Roboto"/>
                        <a:cs typeface="Roboto"/>
                        <a:sym typeface="Roboto"/>
                      </a:endParaRPr>
                    </a:p>
                    <a:p>
                      <a:pPr marL="0" marR="0" lvl="0" indent="0" algn="l" defTabSz="914400" rtl="0" eaLnBrk="1" fontAlgn="auto" latinLnBrk="0" hangingPunct="1">
                        <a:lnSpc>
                          <a:spcPct val="107916"/>
                        </a:lnSpc>
                        <a:spcBef>
                          <a:spcPts val="0"/>
                        </a:spcBef>
                        <a:spcAft>
                          <a:spcPts val="0"/>
                        </a:spcAft>
                        <a:buClr>
                          <a:srgbClr val="000000"/>
                        </a:buClr>
                        <a:buSzPts val="800"/>
                        <a:buFont typeface="Arial"/>
                        <a:buNone/>
                        <a:tabLst/>
                        <a:defRPr/>
                      </a:pPr>
                      <a:r>
                        <a:rPr lang="ru-RU" sz="1000" b="0" i="0" u="none" strike="noStrike" cap="none" dirty="0">
                          <a:solidFill>
                            <a:srgbClr val="000000"/>
                          </a:solidFill>
                          <a:latin typeface="Roboto"/>
                          <a:ea typeface="Roboto"/>
                          <a:cs typeface="Roboto"/>
                          <a:sym typeface="Roboto"/>
                        </a:rPr>
                        <a:t>Текст </a:t>
                      </a:r>
                      <a:r>
                        <a:rPr lang="ru-RU" sz="1000" b="0" i="0" u="none" strike="noStrike" cap="none" dirty="0" err="1">
                          <a:solidFill>
                            <a:srgbClr val="000000"/>
                          </a:solidFill>
                          <a:latin typeface="Roboto"/>
                          <a:ea typeface="Roboto"/>
                          <a:cs typeface="Roboto"/>
                          <a:sym typeface="Roboto"/>
                        </a:rPr>
                        <a:t>Текст</a:t>
                      </a:r>
                      <a:r>
                        <a:rPr lang="ru-RU" sz="1000" b="0" i="0" u="none" strike="noStrike" cap="none" dirty="0">
                          <a:solidFill>
                            <a:srgbClr val="000000"/>
                          </a:solidFill>
                          <a:latin typeface="Roboto"/>
                          <a:ea typeface="Roboto"/>
                          <a:cs typeface="Roboto"/>
                          <a:sym typeface="Roboto"/>
                        </a:rPr>
                        <a:t> </a:t>
                      </a:r>
                      <a:r>
                        <a:rPr lang="ru-RU" sz="1000" b="0" i="0" u="none" strike="noStrike" cap="none" dirty="0" err="1">
                          <a:solidFill>
                            <a:srgbClr val="000000"/>
                          </a:solidFill>
                          <a:latin typeface="Roboto"/>
                          <a:ea typeface="Roboto"/>
                          <a:cs typeface="Roboto"/>
                          <a:sym typeface="Roboto"/>
                        </a:rPr>
                        <a:t>Текст</a:t>
                      </a:r>
                      <a:endParaRPr lang="ru-RU" sz="100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050" b="0" i="0" u="none" strike="noStrike" cap="none" dirty="0">
                          <a:solidFill>
                            <a:srgbClr val="000000"/>
                          </a:solidFill>
                          <a:latin typeface="Roboto"/>
                          <a:ea typeface="Roboto"/>
                          <a:cs typeface="Roboto"/>
                          <a:sym typeface="Roboto"/>
                        </a:rPr>
                        <a:t>единица</a:t>
                      </a:r>
                      <a:endParaRPr sz="105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400" b="0" i="0" u="none" strike="noStrike" cap="none" dirty="0">
                          <a:solidFill>
                            <a:srgbClr val="000000"/>
                          </a:solidFill>
                          <a:latin typeface="Roboto"/>
                          <a:ea typeface="Roboto"/>
                          <a:cs typeface="Roboto"/>
                          <a:sym typeface="Roboto"/>
                        </a:rPr>
                        <a:t>0</a:t>
                      </a:r>
                      <a:endParaRPr sz="140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400" b="1" u="none" strike="noStrike" cap="none" dirty="0">
                          <a:solidFill>
                            <a:srgbClr val="041A72"/>
                          </a:solidFill>
                          <a:latin typeface="Roboto"/>
                          <a:ea typeface="Roboto"/>
                          <a:cs typeface="Roboto"/>
                          <a:sym typeface="Roboto"/>
                        </a:rPr>
                        <a:t>0</a:t>
                      </a:r>
                      <a:endParaRPr sz="1400" b="1" i="0" u="none" strike="noStrike" cap="none" dirty="0">
                        <a:solidFill>
                          <a:srgbClr val="041A72"/>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2"/>
                  </a:ext>
                </a:extLst>
              </a:tr>
              <a:tr h="545643">
                <a:tc>
                  <a:txBody>
                    <a:bodyPr/>
                    <a:lstStyle/>
                    <a:p>
                      <a:pPr marL="0" marR="0" lvl="0" indent="0" algn="ctr" rtl="0">
                        <a:lnSpc>
                          <a:spcPct val="107916"/>
                        </a:lnSpc>
                        <a:spcBef>
                          <a:spcPts val="0"/>
                        </a:spcBef>
                        <a:spcAft>
                          <a:spcPts val="0"/>
                        </a:spcAft>
                        <a:buClr>
                          <a:srgbClr val="000000"/>
                        </a:buClr>
                        <a:buSzPts val="800"/>
                        <a:buFont typeface="Arial"/>
                        <a:buNone/>
                      </a:pPr>
                      <a:r>
                        <a:rPr lang="ru" sz="1000" b="0" i="0" u="none" strike="noStrike" cap="none" dirty="0">
                          <a:solidFill>
                            <a:srgbClr val="000000"/>
                          </a:solidFill>
                          <a:latin typeface="Roboto"/>
                          <a:ea typeface="Roboto"/>
                          <a:cs typeface="Roboto"/>
                          <a:sym typeface="Roboto"/>
                        </a:rPr>
                        <a:t>3</a:t>
                      </a:r>
                      <a:endParaRPr sz="100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E9F0F7"/>
                    </a:solidFill>
                  </a:tcPr>
                </a:tc>
                <a:tc>
                  <a:txBody>
                    <a:bodyPr/>
                    <a:lstStyle/>
                    <a:p>
                      <a:pPr marL="0" marR="0" lvl="0" indent="0" algn="l" defTabSz="914400" rtl="0" eaLnBrk="1" fontAlgn="auto" latinLnBrk="0" hangingPunct="1">
                        <a:lnSpc>
                          <a:spcPct val="107916"/>
                        </a:lnSpc>
                        <a:spcBef>
                          <a:spcPts val="0"/>
                        </a:spcBef>
                        <a:spcAft>
                          <a:spcPts val="0"/>
                        </a:spcAft>
                        <a:buClr>
                          <a:srgbClr val="000000"/>
                        </a:buClr>
                        <a:buSzPts val="800"/>
                        <a:buFont typeface="Arial"/>
                        <a:buNone/>
                        <a:tabLst/>
                        <a:defRPr/>
                      </a:pPr>
                      <a:r>
                        <a:rPr lang="ru-RU" sz="1000" b="0" i="0" u="none" strike="noStrike" cap="none" dirty="0">
                          <a:solidFill>
                            <a:srgbClr val="000000"/>
                          </a:solidFill>
                          <a:latin typeface="Roboto"/>
                          <a:ea typeface="Roboto"/>
                          <a:cs typeface="Roboto"/>
                          <a:sym typeface="Roboto"/>
                        </a:rPr>
                        <a:t>Текст </a:t>
                      </a:r>
                      <a:r>
                        <a:rPr lang="ru-RU" sz="1000" b="0" i="0" u="none" strike="noStrike" cap="none" dirty="0" err="1">
                          <a:solidFill>
                            <a:srgbClr val="000000"/>
                          </a:solidFill>
                          <a:latin typeface="Roboto"/>
                          <a:ea typeface="Roboto"/>
                          <a:cs typeface="Roboto"/>
                          <a:sym typeface="Roboto"/>
                        </a:rPr>
                        <a:t>Текст</a:t>
                      </a:r>
                      <a:endParaRPr lang="ru-RU" sz="1000" b="0" i="0" u="none" strike="noStrike" cap="none" dirty="0">
                        <a:solidFill>
                          <a:srgbClr val="000000"/>
                        </a:solidFill>
                        <a:latin typeface="Roboto"/>
                        <a:ea typeface="Roboto"/>
                        <a:cs typeface="Roboto"/>
                        <a:sym typeface="Roboto"/>
                      </a:endParaRPr>
                    </a:p>
                    <a:p>
                      <a:pPr marL="0" marR="0" lvl="0" indent="0" algn="l" defTabSz="914400" rtl="0" eaLnBrk="1" fontAlgn="auto" latinLnBrk="0" hangingPunct="1">
                        <a:lnSpc>
                          <a:spcPct val="107916"/>
                        </a:lnSpc>
                        <a:spcBef>
                          <a:spcPts val="0"/>
                        </a:spcBef>
                        <a:spcAft>
                          <a:spcPts val="0"/>
                        </a:spcAft>
                        <a:buClr>
                          <a:srgbClr val="000000"/>
                        </a:buClr>
                        <a:buSzPts val="800"/>
                        <a:buFont typeface="Arial"/>
                        <a:buNone/>
                        <a:tabLst/>
                        <a:defRPr/>
                      </a:pPr>
                      <a:r>
                        <a:rPr lang="ru-RU" sz="1000" b="0" i="0" u="none" strike="noStrike" cap="none" dirty="0">
                          <a:solidFill>
                            <a:srgbClr val="000000"/>
                          </a:solidFill>
                          <a:latin typeface="Roboto"/>
                          <a:ea typeface="Roboto"/>
                          <a:cs typeface="Roboto"/>
                          <a:sym typeface="Roboto"/>
                        </a:rPr>
                        <a:t>Текст </a:t>
                      </a:r>
                      <a:r>
                        <a:rPr lang="ru-RU" sz="1000" b="0" i="0" u="none" strike="noStrike" cap="none" dirty="0" err="1">
                          <a:solidFill>
                            <a:srgbClr val="000000"/>
                          </a:solidFill>
                          <a:latin typeface="Roboto"/>
                          <a:ea typeface="Roboto"/>
                          <a:cs typeface="Roboto"/>
                          <a:sym typeface="Roboto"/>
                        </a:rPr>
                        <a:t>Текст</a:t>
                      </a:r>
                      <a:r>
                        <a:rPr lang="ru-RU" sz="1000" b="0" i="0" u="none" strike="noStrike" cap="none" dirty="0">
                          <a:solidFill>
                            <a:srgbClr val="000000"/>
                          </a:solidFill>
                          <a:latin typeface="Roboto"/>
                          <a:ea typeface="Roboto"/>
                          <a:cs typeface="Roboto"/>
                          <a:sym typeface="Roboto"/>
                        </a:rPr>
                        <a:t> </a:t>
                      </a:r>
                      <a:r>
                        <a:rPr lang="ru-RU" sz="1000" b="0" i="0" u="none" strike="noStrike" cap="none" dirty="0" err="1">
                          <a:solidFill>
                            <a:srgbClr val="000000"/>
                          </a:solidFill>
                          <a:latin typeface="Roboto"/>
                          <a:ea typeface="Roboto"/>
                          <a:cs typeface="Roboto"/>
                          <a:sym typeface="Roboto"/>
                        </a:rPr>
                        <a:t>Текст</a:t>
                      </a:r>
                      <a:endParaRPr lang="ru-RU" sz="100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E9F0F7"/>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050" b="0" i="0" u="none" strike="noStrike" cap="none" dirty="0">
                          <a:solidFill>
                            <a:srgbClr val="000000"/>
                          </a:solidFill>
                          <a:latin typeface="Roboto"/>
                          <a:ea typeface="Roboto"/>
                          <a:cs typeface="Roboto"/>
                          <a:sym typeface="Roboto"/>
                        </a:rPr>
                        <a:t>тыс.руб.</a:t>
                      </a:r>
                      <a:endParaRPr sz="105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E9F0F7"/>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400" u="none" strike="noStrike" cap="none" dirty="0">
                          <a:latin typeface="Roboto"/>
                          <a:ea typeface="Roboto"/>
                          <a:cs typeface="Roboto"/>
                          <a:sym typeface="Roboto"/>
                        </a:rPr>
                        <a:t>0</a:t>
                      </a:r>
                      <a:endParaRPr sz="140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E9F0F7"/>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400" b="1" u="none" strike="noStrike" cap="none" dirty="0">
                          <a:solidFill>
                            <a:srgbClr val="041A72"/>
                          </a:solidFill>
                          <a:latin typeface="Roboto"/>
                          <a:ea typeface="Roboto"/>
                          <a:cs typeface="Roboto"/>
                          <a:sym typeface="Roboto"/>
                        </a:rPr>
                        <a:t>0</a:t>
                      </a:r>
                      <a:endParaRPr sz="1400" b="1" u="none" strike="noStrike" cap="none" dirty="0">
                        <a:solidFill>
                          <a:srgbClr val="041A72"/>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E9F0F7"/>
                    </a:solidFill>
                  </a:tcPr>
                </a:tc>
                <a:extLst>
                  <a:ext uri="{0D108BD9-81ED-4DB2-BD59-A6C34878D82A}">
                    <a16:rowId xmlns:a16="http://schemas.microsoft.com/office/drawing/2014/main" val="10003"/>
                  </a:ext>
                </a:extLst>
              </a:tr>
              <a:tr h="872982">
                <a:tc>
                  <a:txBody>
                    <a:bodyPr/>
                    <a:lstStyle/>
                    <a:p>
                      <a:pPr marL="0" marR="0" lvl="0" indent="0" algn="ctr" rtl="0">
                        <a:lnSpc>
                          <a:spcPct val="107916"/>
                        </a:lnSpc>
                        <a:spcBef>
                          <a:spcPts val="0"/>
                        </a:spcBef>
                        <a:spcAft>
                          <a:spcPts val="0"/>
                        </a:spcAft>
                        <a:buClr>
                          <a:srgbClr val="000000"/>
                        </a:buClr>
                        <a:buSzPts val="800"/>
                        <a:buFont typeface="Arial"/>
                        <a:buNone/>
                      </a:pPr>
                      <a:r>
                        <a:rPr lang="ru" sz="1000" b="0" i="0" u="none" strike="noStrike" cap="none" dirty="0">
                          <a:solidFill>
                            <a:srgbClr val="000000"/>
                          </a:solidFill>
                          <a:latin typeface="Roboto"/>
                          <a:ea typeface="Roboto"/>
                          <a:cs typeface="Roboto"/>
                          <a:sym typeface="Roboto"/>
                        </a:rPr>
                        <a:t>4</a:t>
                      </a:r>
                      <a:endParaRPr sz="100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l" defTabSz="914400" rtl="0" eaLnBrk="1" fontAlgn="auto" latinLnBrk="0" hangingPunct="1">
                        <a:lnSpc>
                          <a:spcPct val="107916"/>
                        </a:lnSpc>
                        <a:spcBef>
                          <a:spcPts val="0"/>
                        </a:spcBef>
                        <a:spcAft>
                          <a:spcPts val="0"/>
                        </a:spcAft>
                        <a:buClr>
                          <a:srgbClr val="000000"/>
                        </a:buClr>
                        <a:buSzPts val="800"/>
                        <a:buFont typeface="Arial"/>
                        <a:buNone/>
                        <a:tabLst/>
                        <a:defRPr/>
                      </a:pPr>
                      <a:r>
                        <a:rPr lang="ru-RU" sz="1000" b="0" i="0" u="none" strike="noStrike" cap="none" dirty="0">
                          <a:solidFill>
                            <a:srgbClr val="000000"/>
                          </a:solidFill>
                          <a:latin typeface="Roboto"/>
                          <a:ea typeface="Roboto"/>
                          <a:cs typeface="Roboto"/>
                          <a:sym typeface="Roboto"/>
                        </a:rPr>
                        <a:t>Текст </a:t>
                      </a:r>
                      <a:r>
                        <a:rPr lang="ru-RU" sz="1000" b="0" i="0" u="none" strike="noStrike" cap="none" dirty="0" err="1">
                          <a:solidFill>
                            <a:srgbClr val="000000"/>
                          </a:solidFill>
                          <a:latin typeface="Roboto"/>
                          <a:ea typeface="Roboto"/>
                          <a:cs typeface="Roboto"/>
                          <a:sym typeface="Roboto"/>
                        </a:rPr>
                        <a:t>Текст</a:t>
                      </a:r>
                      <a:endParaRPr lang="ru-RU" sz="1000" b="0" i="0" u="none" strike="noStrike" cap="none" dirty="0">
                        <a:solidFill>
                          <a:srgbClr val="000000"/>
                        </a:solidFill>
                        <a:latin typeface="Roboto"/>
                        <a:ea typeface="Roboto"/>
                        <a:cs typeface="Roboto"/>
                        <a:sym typeface="Roboto"/>
                      </a:endParaRPr>
                    </a:p>
                    <a:p>
                      <a:pPr marL="0" marR="0" lvl="0" indent="0" algn="l" defTabSz="914400" rtl="0" eaLnBrk="1" fontAlgn="auto" latinLnBrk="0" hangingPunct="1">
                        <a:lnSpc>
                          <a:spcPct val="107916"/>
                        </a:lnSpc>
                        <a:spcBef>
                          <a:spcPts val="0"/>
                        </a:spcBef>
                        <a:spcAft>
                          <a:spcPts val="0"/>
                        </a:spcAft>
                        <a:buClr>
                          <a:srgbClr val="000000"/>
                        </a:buClr>
                        <a:buSzPts val="800"/>
                        <a:buFont typeface="Arial"/>
                        <a:buNone/>
                        <a:tabLst/>
                        <a:defRPr/>
                      </a:pPr>
                      <a:r>
                        <a:rPr lang="ru-RU" sz="1000" b="0" i="0" u="none" strike="noStrike" cap="none" dirty="0">
                          <a:solidFill>
                            <a:srgbClr val="000000"/>
                          </a:solidFill>
                          <a:latin typeface="Roboto"/>
                          <a:ea typeface="Roboto"/>
                          <a:cs typeface="Roboto"/>
                          <a:sym typeface="Roboto"/>
                        </a:rPr>
                        <a:t>Текст </a:t>
                      </a:r>
                      <a:r>
                        <a:rPr lang="ru-RU" sz="1000" b="0" i="0" u="none" strike="noStrike" cap="none" dirty="0" err="1">
                          <a:solidFill>
                            <a:srgbClr val="000000"/>
                          </a:solidFill>
                          <a:latin typeface="Roboto"/>
                          <a:ea typeface="Roboto"/>
                          <a:cs typeface="Roboto"/>
                          <a:sym typeface="Roboto"/>
                        </a:rPr>
                        <a:t>Текст</a:t>
                      </a:r>
                      <a:r>
                        <a:rPr lang="ru-RU" sz="1000" b="0" i="0" u="none" strike="noStrike" cap="none" dirty="0">
                          <a:solidFill>
                            <a:srgbClr val="000000"/>
                          </a:solidFill>
                          <a:latin typeface="Roboto"/>
                          <a:ea typeface="Roboto"/>
                          <a:cs typeface="Roboto"/>
                          <a:sym typeface="Roboto"/>
                        </a:rPr>
                        <a:t> </a:t>
                      </a:r>
                      <a:r>
                        <a:rPr lang="ru-RU" sz="1000" b="0" i="0" u="none" strike="noStrike" cap="none" dirty="0" err="1">
                          <a:solidFill>
                            <a:srgbClr val="000000"/>
                          </a:solidFill>
                          <a:latin typeface="Roboto"/>
                          <a:ea typeface="Roboto"/>
                          <a:cs typeface="Roboto"/>
                          <a:sym typeface="Roboto"/>
                        </a:rPr>
                        <a:t>Текст</a:t>
                      </a:r>
                      <a:endParaRPr lang="ru-RU" sz="100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050" b="0" i="0" u="none" strike="noStrike" cap="none" dirty="0">
                          <a:solidFill>
                            <a:srgbClr val="000000"/>
                          </a:solidFill>
                          <a:latin typeface="Roboto"/>
                          <a:ea typeface="Roboto"/>
                          <a:cs typeface="Roboto"/>
                          <a:sym typeface="Roboto"/>
                        </a:rPr>
                        <a:t>тыс.руб.</a:t>
                      </a:r>
                      <a:endParaRPr sz="105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400" b="0" i="0" u="none" strike="noStrike" cap="none" dirty="0">
                          <a:solidFill>
                            <a:srgbClr val="000000"/>
                          </a:solidFill>
                          <a:latin typeface="Roboto"/>
                          <a:ea typeface="Roboto"/>
                          <a:cs typeface="Roboto"/>
                          <a:sym typeface="Roboto"/>
                        </a:rPr>
                        <a:t>0</a:t>
                      </a:r>
                      <a:endParaRPr sz="140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400" b="1" u="none" strike="noStrike" cap="none" dirty="0">
                          <a:solidFill>
                            <a:srgbClr val="041A72"/>
                          </a:solidFill>
                          <a:latin typeface="Roboto"/>
                          <a:ea typeface="Roboto"/>
                          <a:cs typeface="Roboto"/>
                          <a:sym typeface="Roboto"/>
                        </a:rPr>
                        <a:t>0</a:t>
                      </a:r>
                      <a:endParaRPr sz="1400" b="1" i="0" u="none" strike="noStrike" cap="none" dirty="0">
                        <a:solidFill>
                          <a:srgbClr val="041A72"/>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4"/>
                  </a:ext>
                </a:extLst>
              </a:tr>
              <a:tr h="625393">
                <a:tc>
                  <a:txBody>
                    <a:bodyPr/>
                    <a:lstStyle/>
                    <a:p>
                      <a:pPr marL="0" marR="0" lvl="0" indent="0" algn="ctr" rtl="0">
                        <a:lnSpc>
                          <a:spcPct val="107916"/>
                        </a:lnSpc>
                        <a:spcBef>
                          <a:spcPts val="0"/>
                        </a:spcBef>
                        <a:spcAft>
                          <a:spcPts val="0"/>
                        </a:spcAft>
                        <a:buClr>
                          <a:srgbClr val="000000"/>
                        </a:buClr>
                        <a:buSzPts val="800"/>
                        <a:buFont typeface="Arial"/>
                        <a:buNone/>
                      </a:pPr>
                      <a:r>
                        <a:rPr lang="ru" sz="1000" b="0" i="0" u="none" strike="noStrike" cap="none" dirty="0">
                          <a:solidFill>
                            <a:srgbClr val="000000"/>
                          </a:solidFill>
                          <a:latin typeface="Roboto"/>
                          <a:ea typeface="Roboto"/>
                          <a:cs typeface="Roboto"/>
                          <a:sym typeface="Roboto"/>
                        </a:rPr>
                        <a:t>5</a:t>
                      </a:r>
                      <a:endParaRPr sz="100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E9F0F7"/>
                    </a:solidFill>
                  </a:tcPr>
                </a:tc>
                <a:tc>
                  <a:txBody>
                    <a:bodyPr/>
                    <a:lstStyle/>
                    <a:p>
                      <a:pPr marL="0" marR="0" lvl="0" indent="0" algn="l" defTabSz="914400" rtl="0" eaLnBrk="1" fontAlgn="auto" latinLnBrk="0" hangingPunct="1">
                        <a:lnSpc>
                          <a:spcPct val="107916"/>
                        </a:lnSpc>
                        <a:spcBef>
                          <a:spcPts val="0"/>
                        </a:spcBef>
                        <a:spcAft>
                          <a:spcPts val="0"/>
                        </a:spcAft>
                        <a:buClr>
                          <a:srgbClr val="000000"/>
                        </a:buClr>
                        <a:buSzPts val="800"/>
                        <a:buFont typeface="Arial"/>
                        <a:buNone/>
                        <a:tabLst/>
                        <a:defRPr/>
                      </a:pPr>
                      <a:r>
                        <a:rPr kumimoji="0" lang="ru-RU" sz="1000" b="0" i="0" u="none" strike="noStrike" kern="0" cap="none" spc="0" normalizeH="0" baseline="0" noProof="0" dirty="0">
                          <a:ln>
                            <a:noFill/>
                          </a:ln>
                          <a:solidFill>
                            <a:srgbClr val="000000"/>
                          </a:solidFill>
                          <a:effectLst/>
                          <a:uLnTx/>
                          <a:uFillTx/>
                          <a:latin typeface="Roboto"/>
                          <a:ea typeface="Roboto"/>
                          <a:cs typeface="Roboto"/>
                          <a:sym typeface="Roboto"/>
                        </a:rPr>
                        <a:t>Текст </a:t>
                      </a:r>
                      <a:r>
                        <a:rPr kumimoji="0" lang="ru-RU" sz="1000" b="0" i="0" u="none" strike="noStrike" kern="0" cap="none" spc="0" normalizeH="0" baseline="0" noProof="0" dirty="0" err="1">
                          <a:ln>
                            <a:noFill/>
                          </a:ln>
                          <a:solidFill>
                            <a:srgbClr val="000000"/>
                          </a:solidFill>
                          <a:effectLst/>
                          <a:uLnTx/>
                          <a:uFillTx/>
                          <a:latin typeface="Roboto"/>
                          <a:ea typeface="Roboto"/>
                          <a:cs typeface="Roboto"/>
                          <a:sym typeface="Roboto"/>
                        </a:rPr>
                        <a:t>Текст</a:t>
                      </a:r>
                      <a:endParaRPr kumimoji="0" lang="ru-RU" sz="1000" b="0" i="0" u="none" strike="noStrike" kern="0" cap="none" spc="0" normalizeH="0" baseline="0" noProof="0" dirty="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07916"/>
                        </a:lnSpc>
                        <a:spcBef>
                          <a:spcPts val="0"/>
                        </a:spcBef>
                        <a:spcAft>
                          <a:spcPts val="0"/>
                        </a:spcAft>
                        <a:buClr>
                          <a:srgbClr val="000000"/>
                        </a:buClr>
                        <a:buSzPts val="800"/>
                        <a:buFont typeface="Arial"/>
                        <a:buNone/>
                        <a:tabLst/>
                        <a:defRPr/>
                      </a:pPr>
                      <a:r>
                        <a:rPr kumimoji="0" lang="ru-RU" sz="1000" b="0" i="0" u="none" strike="noStrike" kern="0" cap="none" spc="0" normalizeH="0" baseline="0" noProof="0" dirty="0">
                          <a:ln>
                            <a:noFill/>
                          </a:ln>
                          <a:solidFill>
                            <a:srgbClr val="000000"/>
                          </a:solidFill>
                          <a:effectLst/>
                          <a:uLnTx/>
                          <a:uFillTx/>
                          <a:latin typeface="Roboto"/>
                          <a:ea typeface="Roboto"/>
                          <a:cs typeface="Roboto"/>
                          <a:sym typeface="Roboto"/>
                        </a:rPr>
                        <a:t>Текст </a:t>
                      </a:r>
                      <a:r>
                        <a:rPr kumimoji="0" lang="ru-RU" sz="1000" b="0" i="0" u="none" strike="noStrike" kern="0" cap="none" spc="0" normalizeH="0" baseline="0" noProof="0" dirty="0" err="1">
                          <a:ln>
                            <a:noFill/>
                          </a:ln>
                          <a:solidFill>
                            <a:srgbClr val="000000"/>
                          </a:solidFill>
                          <a:effectLst/>
                          <a:uLnTx/>
                          <a:uFillTx/>
                          <a:latin typeface="Roboto"/>
                          <a:ea typeface="Roboto"/>
                          <a:cs typeface="Roboto"/>
                          <a:sym typeface="Roboto"/>
                        </a:rPr>
                        <a:t>Текст</a:t>
                      </a:r>
                      <a:r>
                        <a:rPr kumimoji="0" lang="ru-RU" sz="1000" b="0" i="0" u="none" strike="noStrike" kern="0" cap="none" spc="0" normalizeH="0" baseline="0" noProof="0" dirty="0">
                          <a:ln>
                            <a:noFill/>
                          </a:ln>
                          <a:solidFill>
                            <a:srgbClr val="000000"/>
                          </a:solidFill>
                          <a:effectLst/>
                          <a:uLnTx/>
                          <a:uFillTx/>
                          <a:latin typeface="Roboto"/>
                          <a:ea typeface="Roboto"/>
                          <a:cs typeface="Roboto"/>
                          <a:sym typeface="Roboto"/>
                        </a:rPr>
                        <a:t> </a:t>
                      </a:r>
                      <a:r>
                        <a:rPr kumimoji="0" lang="ru-RU" sz="1000" b="0" i="0" u="none" strike="noStrike" kern="0" cap="none" spc="0" normalizeH="0" baseline="0" noProof="0" dirty="0" err="1">
                          <a:ln>
                            <a:noFill/>
                          </a:ln>
                          <a:solidFill>
                            <a:srgbClr val="000000"/>
                          </a:solidFill>
                          <a:effectLst/>
                          <a:uLnTx/>
                          <a:uFillTx/>
                          <a:latin typeface="Roboto"/>
                          <a:ea typeface="Roboto"/>
                          <a:cs typeface="Roboto"/>
                          <a:sym typeface="Roboto"/>
                        </a:rPr>
                        <a:t>Текст</a:t>
                      </a:r>
                      <a:endParaRPr kumimoji="0" lang="ru-RU" sz="1000" b="0" i="0" u="none" strike="noStrike" kern="0" cap="none" spc="0" normalizeH="0" baseline="0" noProof="0" dirty="0">
                        <a:ln>
                          <a:noFill/>
                        </a:ln>
                        <a:solidFill>
                          <a:srgbClr val="000000"/>
                        </a:solidFill>
                        <a:effectLst/>
                        <a:uLnTx/>
                        <a:uFillTx/>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E9F0F7"/>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050" b="0" i="0" u="none" strike="noStrike" cap="none" dirty="0">
                          <a:solidFill>
                            <a:srgbClr val="000000"/>
                          </a:solidFill>
                          <a:latin typeface="Roboto"/>
                          <a:ea typeface="Roboto"/>
                          <a:cs typeface="Roboto"/>
                          <a:sym typeface="Roboto"/>
                        </a:rPr>
                        <a:t>процент</a:t>
                      </a:r>
                      <a:endParaRPr sz="105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E9F0F7"/>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400" b="0" i="0" u="none" strike="noStrike" cap="none" dirty="0">
                          <a:solidFill>
                            <a:srgbClr val="000000"/>
                          </a:solidFill>
                          <a:latin typeface="Roboto"/>
                          <a:ea typeface="Roboto"/>
                          <a:cs typeface="Roboto"/>
                          <a:sym typeface="Roboto"/>
                        </a:rPr>
                        <a:t>0</a:t>
                      </a:r>
                      <a:endParaRPr sz="140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E9F0F7"/>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400" b="1" u="none" strike="noStrike" cap="none" dirty="0">
                          <a:solidFill>
                            <a:srgbClr val="041A72"/>
                          </a:solidFill>
                          <a:latin typeface="Roboto"/>
                          <a:ea typeface="Roboto"/>
                          <a:cs typeface="Roboto"/>
                          <a:sym typeface="Roboto"/>
                        </a:rPr>
                        <a:t>0</a:t>
                      </a:r>
                      <a:endParaRPr sz="1400" b="1" i="0" u="none" strike="noStrike" cap="none" dirty="0">
                        <a:solidFill>
                          <a:srgbClr val="041A72"/>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E9F0F7"/>
                    </a:solidFill>
                  </a:tcPr>
                </a:tc>
                <a:extLst>
                  <a:ext uri="{0D108BD9-81ED-4DB2-BD59-A6C34878D82A}">
                    <a16:rowId xmlns:a16="http://schemas.microsoft.com/office/drawing/2014/main" val="10005"/>
                  </a:ext>
                </a:extLst>
              </a:tr>
              <a:tr h="545643">
                <a:tc>
                  <a:txBody>
                    <a:bodyPr/>
                    <a:lstStyle/>
                    <a:p>
                      <a:pPr marL="0" marR="0" lvl="0" indent="0" algn="ctr" rtl="0">
                        <a:lnSpc>
                          <a:spcPct val="107916"/>
                        </a:lnSpc>
                        <a:spcBef>
                          <a:spcPts val="0"/>
                        </a:spcBef>
                        <a:spcAft>
                          <a:spcPts val="0"/>
                        </a:spcAft>
                        <a:buClr>
                          <a:srgbClr val="000000"/>
                        </a:buClr>
                        <a:buSzPts val="800"/>
                        <a:buFont typeface="Arial"/>
                        <a:buNone/>
                      </a:pPr>
                      <a:r>
                        <a:rPr lang="ru" sz="1000" b="0" i="0" u="none" strike="noStrike" cap="none" dirty="0">
                          <a:solidFill>
                            <a:srgbClr val="000000"/>
                          </a:solidFill>
                          <a:latin typeface="Roboto"/>
                          <a:ea typeface="Roboto"/>
                          <a:cs typeface="Roboto"/>
                          <a:sym typeface="Roboto"/>
                        </a:rPr>
                        <a:t>6</a:t>
                      </a:r>
                      <a:endParaRPr sz="100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l" defTabSz="914400" rtl="0" eaLnBrk="1" fontAlgn="auto" latinLnBrk="0" hangingPunct="1">
                        <a:lnSpc>
                          <a:spcPct val="107916"/>
                        </a:lnSpc>
                        <a:spcBef>
                          <a:spcPts val="0"/>
                        </a:spcBef>
                        <a:spcAft>
                          <a:spcPts val="0"/>
                        </a:spcAft>
                        <a:buClr>
                          <a:srgbClr val="000000"/>
                        </a:buClr>
                        <a:buSzPts val="800"/>
                        <a:buFont typeface="Arial"/>
                        <a:buNone/>
                        <a:tabLst/>
                        <a:defRPr/>
                      </a:pPr>
                      <a:r>
                        <a:rPr kumimoji="0" lang="ru-RU" sz="1000" b="0" i="0" u="none" strike="noStrike" kern="0" cap="none" spc="0" normalizeH="0" baseline="0" noProof="0" dirty="0">
                          <a:ln>
                            <a:noFill/>
                          </a:ln>
                          <a:solidFill>
                            <a:srgbClr val="000000"/>
                          </a:solidFill>
                          <a:effectLst/>
                          <a:uLnTx/>
                          <a:uFillTx/>
                          <a:latin typeface="Roboto"/>
                          <a:ea typeface="Roboto"/>
                          <a:cs typeface="Roboto"/>
                          <a:sym typeface="Roboto"/>
                        </a:rPr>
                        <a:t>Текст </a:t>
                      </a:r>
                      <a:r>
                        <a:rPr kumimoji="0" lang="ru-RU" sz="1000" b="0" i="0" u="none" strike="noStrike" kern="0" cap="none" spc="0" normalizeH="0" baseline="0" noProof="0" dirty="0" err="1">
                          <a:ln>
                            <a:noFill/>
                          </a:ln>
                          <a:solidFill>
                            <a:srgbClr val="000000"/>
                          </a:solidFill>
                          <a:effectLst/>
                          <a:uLnTx/>
                          <a:uFillTx/>
                          <a:latin typeface="Roboto"/>
                          <a:ea typeface="Roboto"/>
                          <a:cs typeface="Roboto"/>
                          <a:sym typeface="Roboto"/>
                        </a:rPr>
                        <a:t>Текст</a:t>
                      </a:r>
                      <a:endParaRPr kumimoji="0" lang="ru-RU" sz="1000" b="0" i="0" u="none" strike="noStrike" kern="0" cap="none" spc="0" normalizeH="0" baseline="0" noProof="0" dirty="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07916"/>
                        </a:lnSpc>
                        <a:spcBef>
                          <a:spcPts val="0"/>
                        </a:spcBef>
                        <a:spcAft>
                          <a:spcPts val="0"/>
                        </a:spcAft>
                        <a:buClr>
                          <a:srgbClr val="000000"/>
                        </a:buClr>
                        <a:buSzPts val="800"/>
                        <a:buFont typeface="Arial"/>
                        <a:buNone/>
                        <a:tabLst/>
                        <a:defRPr/>
                      </a:pPr>
                      <a:r>
                        <a:rPr kumimoji="0" lang="ru-RU" sz="1000" b="0" i="0" u="none" strike="noStrike" kern="0" cap="none" spc="0" normalizeH="0" baseline="0" noProof="0" dirty="0">
                          <a:ln>
                            <a:noFill/>
                          </a:ln>
                          <a:solidFill>
                            <a:srgbClr val="000000"/>
                          </a:solidFill>
                          <a:effectLst/>
                          <a:uLnTx/>
                          <a:uFillTx/>
                          <a:latin typeface="Roboto"/>
                          <a:ea typeface="Roboto"/>
                          <a:cs typeface="Roboto"/>
                          <a:sym typeface="Roboto"/>
                        </a:rPr>
                        <a:t>Текст </a:t>
                      </a:r>
                      <a:r>
                        <a:rPr kumimoji="0" lang="ru-RU" sz="1000" b="0" i="0" u="none" strike="noStrike" kern="0" cap="none" spc="0" normalizeH="0" baseline="0" noProof="0" dirty="0" err="1">
                          <a:ln>
                            <a:noFill/>
                          </a:ln>
                          <a:solidFill>
                            <a:srgbClr val="000000"/>
                          </a:solidFill>
                          <a:effectLst/>
                          <a:uLnTx/>
                          <a:uFillTx/>
                          <a:latin typeface="Roboto"/>
                          <a:ea typeface="Roboto"/>
                          <a:cs typeface="Roboto"/>
                          <a:sym typeface="Roboto"/>
                        </a:rPr>
                        <a:t>Текст</a:t>
                      </a:r>
                      <a:r>
                        <a:rPr kumimoji="0" lang="ru-RU" sz="1000" b="0" i="0" u="none" strike="noStrike" kern="0" cap="none" spc="0" normalizeH="0" baseline="0" noProof="0" dirty="0">
                          <a:ln>
                            <a:noFill/>
                          </a:ln>
                          <a:solidFill>
                            <a:srgbClr val="000000"/>
                          </a:solidFill>
                          <a:effectLst/>
                          <a:uLnTx/>
                          <a:uFillTx/>
                          <a:latin typeface="Roboto"/>
                          <a:ea typeface="Roboto"/>
                          <a:cs typeface="Roboto"/>
                          <a:sym typeface="Roboto"/>
                        </a:rPr>
                        <a:t> </a:t>
                      </a:r>
                      <a:r>
                        <a:rPr kumimoji="0" lang="ru-RU" sz="1000" b="0" i="0" u="none" strike="noStrike" kern="0" cap="none" spc="0" normalizeH="0" baseline="0" noProof="0" dirty="0" err="1">
                          <a:ln>
                            <a:noFill/>
                          </a:ln>
                          <a:solidFill>
                            <a:srgbClr val="000000"/>
                          </a:solidFill>
                          <a:effectLst/>
                          <a:uLnTx/>
                          <a:uFillTx/>
                          <a:latin typeface="Roboto"/>
                          <a:ea typeface="Roboto"/>
                          <a:cs typeface="Roboto"/>
                          <a:sym typeface="Roboto"/>
                        </a:rPr>
                        <a:t>Текст</a:t>
                      </a:r>
                      <a:endParaRPr kumimoji="0" lang="ru-RU" sz="1000" b="0" i="0" u="none" strike="noStrike" kern="0" cap="none" spc="0" normalizeH="0" baseline="0" noProof="0" dirty="0">
                        <a:ln>
                          <a:noFill/>
                        </a:ln>
                        <a:solidFill>
                          <a:srgbClr val="000000"/>
                        </a:solidFill>
                        <a:effectLst/>
                        <a:uLnTx/>
                        <a:uFillTx/>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050" b="0" i="0" u="none" strike="noStrike" cap="none" dirty="0">
                          <a:solidFill>
                            <a:srgbClr val="000000"/>
                          </a:solidFill>
                          <a:latin typeface="Roboto"/>
                          <a:ea typeface="Roboto"/>
                          <a:cs typeface="Roboto"/>
                          <a:sym typeface="Roboto"/>
                        </a:rPr>
                        <a:t>процент</a:t>
                      </a:r>
                      <a:endParaRPr sz="105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400" b="0" i="0" u="none" strike="noStrike" cap="none" dirty="0">
                          <a:solidFill>
                            <a:srgbClr val="000000"/>
                          </a:solidFill>
                          <a:latin typeface="Roboto"/>
                          <a:ea typeface="Roboto"/>
                          <a:cs typeface="Roboto"/>
                          <a:sym typeface="Roboto"/>
                        </a:rPr>
                        <a:t>0</a:t>
                      </a:r>
                      <a:endParaRPr sz="140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400" b="1" u="none" strike="noStrike" cap="none" dirty="0">
                          <a:solidFill>
                            <a:srgbClr val="041A72"/>
                          </a:solidFill>
                          <a:latin typeface="Roboto"/>
                          <a:ea typeface="Roboto"/>
                          <a:cs typeface="Roboto"/>
                          <a:sym typeface="Roboto"/>
                        </a:rPr>
                        <a:t>0</a:t>
                      </a:r>
                      <a:endParaRPr sz="1400" b="1" i="0" u="none" strike="noStrike" cap="none" dirty="0">
                        <a:solidFill>
                          <a:srgbClr val="041A72"/>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6"/>
                  </a:ext>
                </a:extLst>
              </a:tr>
              <a:tr h="625393">
                <a:tc>
                  <a:txBody>
                    <a:bodyPr/>
                    <a:lstStyle/>
                    <a:p>
                      <a:pPr marL="0" marR="0" lvl="0" indent="0" algn="ctr" rtl="0">
                        <a:lnSpc>
                          <a:spcPct val="107916"/>
                        </a:lnSpc>
                        <a:spcBef>
                          <a:spcPts val="0"/>
                        </a:spcBef>
                        <a:spcAft>
                          <a:spcPts val="0"/>
                        </a:spcAft>
                        <a:buClr>
                          <a:srgbClr val="000000"/>
                        </a:buClr>
                        <a:buSzPts val="800"/>
                        <a:buFont typeface="Arial"/>
                        <a:buNone/>
                      </a:pPr>
                      <a:r>
                        <a:rPr lang="ru" sz="1000" b="0" i="0" u="none" strike="noStrike" cap="none" dirty="0">
                          <a:solidFill>
                            <a:srgbClr val="000000"/>
                          </a:solidFill>
                          <a:latin typeface="Roboto"/>
                          <a:ea typeface="Roboto"/>
                          <a:cs typeface="Roboto"/>
                          <a:sym typeface="Roboto"/>
                        </a:rPr>
                        <a:t>7</a:t>
                      </a:r>
                      <a:endParaRPr sz="100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E9F0F7"/>
                    </a:solidFill>
                  </a:tcPr>
                </a:tc>
                <a:tc>
                  <a:txBody>
                    <a:bodyPr/>
                    <a:lstStyle/>
                    <a:p>
                      <a:pPr marL="0" marR="0" lvl="0" indent="0" algn="l" defTabSz="914400" rtl="0" eaLnBrk="1" fontAlgn="auto" latinLnBrk="0" hangingPunct="1">
                        <a:lnSpc>
                          <a:spcPct val="107916"/>
                        </a:lnSpc>
                        <a:spcBef>
                          <a:spcPts val="0"/>
                        </a:spcBef>
                        <a:spcAft>
                          <a:spcPts val="0"/>
                        </a:spcAft>
                        <a:buClr>
                          <a:srgbClr val="000000"/>
                        </a:buClr>
                        <a:buSzPts val="800"/>
                        <a:buFont typeface="Arial"/>
                        <a:buNone/>
                        <a:tabLst/>
                        <a:defRPr/>
                      </a:pPr>
                      <a:r>
                        <a:rPr kumimoji="0" lang="ru-RU" sz="1000" b="0" i="0" u="none" strike="noStrike" kern="0" cap="none" spc="0" normalizeH="0" baseline="0" noProof="0" dirty="0">
                          <a:ln>
                            <a:noFill/>
                          </a:ln>
                          <a:solidFill>
                            <a:srgbClr val="000000"/>
                          </a:solidFill>
                          <a:effectLst/>
                          <a:uLnTx/>
                          <a:uFillTx/>
                          <a:latin typeface="Roboto"/>
                          <a:ea typeface="Roboto"/>
                          <a:cs typeface="Roboto"/>
                          <a:sym typeface="Roboto"/>
                        </a:rPr>
                        <a:t>Текст </a:t>
                      </a:r>
                      <a:r>
                        <a:rPr kumimoji="0" lang="ru-RU" sz="1000" b="0" i="0" u="none" strike="noStrike" kern="0" cap="none" spc="0" normalizeH="0" baseline="0" noProof="0" dirty="0" err="1">
                          <a:ln>
                            <a:noFill/>
                          </a:ln>
                          <a:solidFill>
                            <a:srgbClr val="000000"/>
                          </a:solidFill>
                          <a:effectLst/>
                          <a:uLnTx/>
                          <a:uFillTx/>
                          <a:latin typeface="Roboto"/>
                          <a:ea typeface="Roboto"/>
                          <a:cs typeface="Roboto"/>
                          <a:sym typeface="Roboto"/>
                        </a:rPr>
                        <a:t>Текст</a:t>
                      </a:r>
                      <a:endParaRPr kumimoji="0" lang="ru-RU" sz="1000" b="0" i="0" u="none" strike="noStrike" kern="0" cap="none" spc="0" normalizeH="0" baseline="0" noProof="0" dirty="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07916"/>
                        </a:lnSpc>
                        <a:spcBef>
                          <a:spcPts val="0"/>
                        </a:spcBef>
                        <a:spcAft>
                          <a:spcPts val="0"/>
                        </a:spcAft>
                        <a:buClr>
                          <a:srgbClr val="000000"/>
                        </a:buClr>
                        <a:buSzPts val="800"/>
                        <a:buFont typeface="Arial"/>
                        <a:buNone/>
                        <a:tabLst/>
                        <a:defRPr/>
                      </a:pPr>
                      <a:r>
                        <a:rPr kumimoji="0" lang="ru-RU" sz="1000" b="0" i="0" u="none" strike="noStrike" kern="0" cap="none" spc="0" normalizeH="0" baseline="0" noProof="0" dirty="0">
                          <a:ln>
                            <a:noFill/>
                          </a:ln>
                          <a:solidFill>
                            <a:srgbClr val="000000"/>
                          </a:solidFill>
                          <a:effectLst/>
                          <a:uLnTx/>
                          <a:uFillTx/>
                          <a:latin typeface="Roboto"/>
                          <a:ea typeface="Roboto"/>
                          <a:cs typeface="Roboto"/>
                          <a:sym typeface="Roboto"/>
                        </a:rPr>
                        <a:t>Текст </a:t>
                      </a:r>
                      <a:r>
                        <a:rPr kumimoji="0" lang="ru-RU" sz="1000" b="0" i="0" u="none" strike="noStrike" kern="0" cap="none" spc="0" normalizeH="0" baseline="0" noProof="0" dirty="0" err="1">
                          <a:ln>
                            <a:noFill/>
                          </a:ln>
                          <a:solidFill>
                            <a:srgbClr val="000000"/>
                          </a:solidFill>
                          <a:effectLst/>
                          <a:uLnTx/>
                          <a:uFillTx/>
                          <a:latin typeface="Roboto"/>
                          <a:ea typeface="Roboto"/>
                          <a:cs typeface="Roboto"/>
                          <a:sym typeface="Roboto"/>
                        </a:rPr>
                        <a:t>Текст</a:t>
                      </a:r>
                      <a:r>
                        <a:rPr kumimoji="0" lang="ru-RU" sz="1000" b="0" i="0" u="none" strike="noStrike" kern="0" cap="none" spc="0" normalizeH="0" baseline="0" noProof="0" dirty="0">
                          <a:ln>
                            <a:noFill/>
                          </a:ln>
                          <a:solidFill>
                            <a:srgbClr val="000000"/>
                          </a:solidFill>
                          <a:effectLst/>
                          <a:uLnTx/>
                          <a:uFillTx/>
                          <a:latin typeface="Roboto"/>
                          <a:ea typeface="Roboto"/>
                          <a:cs typeface="Roboto"/>
                          <a:sym typeface="Roboto"/>
                        </a:rPr>
                        <a:t> </a:t>
                      </a:r>
                      <a:r>
                        <a:rPr kumimoji="0" lang="ru-RU" sz="1000" b="0" i="0" u="none" strike="noStrike" kern="0" cap="none" spc="0" normalizeH="0" baseline="0" noProof="0" dirty="0" err="1">
                          <a:ln>
                            <a:noFill/>
                          </a:ln>
                          <a:solidFill>
                            <a:srgbClr val="000000"/>
                          </a:solidFill>
                          <a:effectLst/>
                          <a:uLnTx/>
                          <a:uFillTx/>
                          <a:latin typeface="Roboto"/>
                          <a:ea typeface="Roboto"/>
                          <a:cs typeface="Roboto"/>
                          <a:sym typeface="Roboto"/>
                        </a:rPr>
                        <a:t>Текст</a:t>
                      </a:r>
                      <a:endParaRPr kumimoji="0" lang="ru-RU" sz="1000" b="0" i="0" u="none" strike="noStrike" kern="0" cap="none" spc="0" normalizeH="0" baseline="0" noProof="0" dirty="0">
                        <a:ln>
                          <a:noFill/>
                        </a:ln>
                        <a:solidFill>
                          <a:srgbClr val="000000"/>
                        </a:solidFill>
                        <a:effectLst/>
                        <a:uLnTx/>
                        <a:uFillTx/>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E9F0F7"/>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050" b="0" i="0" u="none" strike="noStrike" cap="none" dirty="0">
                          <a:solidFill>
                            <a:srgbClr val="000000"/>
                          </a:solidFill>
                          <a:latin typeface="Roboto"/>
                          <a:ea typeface="Roboto"/>
                          <a:cs typeface="Roboto"/>
                          <a:sym typeface="Roboto"/>
                        </a:rPr>
                        <a:t>процент</a:t>
                      </a:r>
                      <a:endParaRPr sz="105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E9F0F7"/>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400" u="none" strike="noStrike" cap="none" dirty="0">
                          <a:latin typeface="Roboto"/>
                          <a:ea typeface="Roboto"/>
                          <a:cs typeface="Roboto"/>
                          <a:sym typeface="Roboto"/>
                        </a:rPr>
                        <a:t>0</a:t>
                      </a:r>
                      <a:endParaRPr sz="140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E9F0F7"/>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400" b="1" dirty="0">
                          <a:solidFill>
                            <a:srgbClr val="041A72"/>
                          </a:solidFill>
                          <a:latin typeface="Roboto"/>
                          <a:ea typeface="Roboto"/>
                          <a:cs typeface="Roboto"/>
                          <a:sym typeface="Roboto"/>
                        </a:rPr>
                        <a:t>0</a:t>
                      </a:r>
                      <a:endParaRPr sz="1400" b="1" u="none" strike="noStrike" cap="none" dirty="0">
                        <a:solidFill>
                          <a:srgbClr val="041A72"/>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E9F0F7"/>
                    </a:solidFill>
                  </a:tcPr>
                </a:tc>
                <a:extLst>
                  <a:ext uri="{0D108BD9-81ED-4DB2-BD59-A6C34878D82A}">
                    <a16:rowId xmlns:a16="http://schemas.microsoft.com/office/drawing/2014/main" val="10007"/>
                  </a:ext>
                </a:extLst>
              </a:tr>
              <a:tr h="625393">
                <a:tc>
                  <a:txBody>
                    <a:bodyPr/>
                    <a:lstStyle/>
                    <a:p>
                      <a:pPr marL="0" marR="0" lvl="0" indent="0" algn="ctr" rtl="0">
                        <a:lnSpc>
                          <a:spcPct val="107916"/>
                        </a:lnSpc>
                        <a:spcBef>
                          <a:spcPts val="0"/>
                        </a:spcBef>
                        <a:spcAft>
                          <a:spcPts val="0"/>
                        </a:spcAft>
                        <a:buClr>
                          <a:srgbClr val="000000"/>
                        </a:buClr>
                        <a:buSzPts val="800"/>
                        <a:buFont typeface="Arial"/>
                        <a:buNone/>
                      </a:pPr>
                      <a:r>
                        <a:rPr lang="ru" sz="1000" b="0" i="0" u="none" strike="noStrike" cap="none" dirty="0">
                          <a:solidFill>
                            <a:srgbClr val="000000"/>
                          </a:solidFill>
                          <a:latin typeface="Roboto"/>
                          <a:ea typeface="Roboto"/>
                          <a:cs typeface="Roboto"/>
                          <a:sym typeface="Roboto"/>
                        </a:rPr>
                        <a:t>8</a:t>
                      </a:r>
                      <a:endParaRPr sz="100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l" defTabSz="914400" rtl="0" eaLnBrk="1" fontAlgn="auto" latinLnBrk="0" hangingPunct="1">
                        <a:lnSpc>
                          <a:spcPct val="107916"/>
                        </a:lnSpc>
                        <a:spcBef>
                          <a:spcPts val="0"/>
                        </a:spcBef>
                        <a:spcAft>
                          <a:spcPts val="0"/>
                        </a:spcAft>
                        <a:buClr>
                          <a:srgbClr val="000000"/>
                        </a:buClr>
                        <a:buSzPts val="800"/>
                        <a:buFont typeface="Arial"/>
                        <a:buNone/>
                        <a:tabLst/>
                        <a:defRPr/>
                      </a:pPr>
                      <a:r>
                        <a:rPr kumimoji="0" lang="ru-RU" sz="1000" b="0" i="0" u="none" strike="noStrike" kern="0" cap="none" spc="0" normalizeH="0" baseline="0" noProof="0" dirty="0">
                          <a:ln>
                            <a:noFill/>
                          </a:ln>
                          <a:solidFill>
                            <a:srgbClr val="000000"/>
                          </a:solidFill>
                          <a:effectLst/>
                          <a:uLnTx/>
                          <a:uFillTx/>
                          <a:latin typeface="Roboto"/>
                          <a:ea typeface="Roboto"/>
                          <a:cs typeface="Roboto"/>
                          <a:sym typeface="Roboto"/>
                        </a:rPr>
                        <a:t>Текст </a:t>
                      </a:r>
                      <a:r>
                        <a:rPr kumimoji="0" lang="ru-RU" sz="1000" b="0" i="0" u="none" strike="noStrike" kern="0" cap="none" spc="0" normalizeH="0" baseline="0" noProof="0" dirty="0" err="1">
                          <a:ln>
                            <a:noFill/>
                          </a:ln>
                          <a:solidFill>
                            <a:srgbClr val="000000"/>
                          </a:solidFill>
                          <a:effectLst/>
                          <a:uLnTx/>
                          <a:uFillTx/>
                          <a:latin typeface="Roboto"/>
                          <a:ea typeface="Roboto"/>
                          <a:cs typeface="Roboto"/>
                          <a:sym typeface="Roboto"/>
                        </a:rPr>
                        <a:t>Текст</a:t>
                      </a:r>
                      <a:endParaRPr kumimoji="0" lang="ru-RU" sz="1000" b="0" i="0" u="none" strike="noStrike" kern="0" cap="none" spc="0" normalizeH="0" baseline="0" noProof="0" dirty="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07916"/>
                        </a:lnSpc>
                        <a:spcBef>
                          <a:spcPts val="0"/>
                        </a:spcBef>
                        <a:spcAft>
                          <a:spcPts val="0"/>
                        </a:spcAft>
                        <a:buClr>
                          <a:srgbClr val="000000"/>
                        </a:buClr>
                        <a:buSzPts val="800"/>
                        <a:buFont typeface="Arial"/>
                        <a:buNone/>
                        <a:tabLst/>
                        <a:defRPr/>
                      </a:pPr>
                      <a:r>
                        <a:rPr kumimoji="0" lang="ru-RU" sz="1000" b="0" i="0" u="none" strike="noStrike" kern="0" cap="none" spc="0" normalizeH="0" baseline="0" noProof="0" dirty="0">
                          <a:ln>
                            <a:noFill/>
                          </a:ln>
                          <a:solidFill>
                            <a:srgbClr val="000000"/>
                          </a:solidFill>
                          <a:effectLst/>
                          <a:uLnTx/>
                          <a:uFillTx/>
                          <a:latin typeface="Roboto"/>
                          <a:ea typeface="Roboto"/>
                          <a:cs typeface="Roboto"/>
                          <a:sym typeface="Roboto"/>
                        </a:rPr>
                        <a:t>Текст </a:t>
                      </a:r>
                      <a:r>
                        <a:rPr kumimoji="0" lang="ru-RU" sz="1000" b="0" i="0" u="none" strike="noStrike" kern="0" cap="none" spc="0" normalizeH="0" baseline="0" noProof="0" dirty="0" err="1">
                          <a:ln>
                            <a:noFill/>
                          </a:ln>
                          <a:solidFill>
                            <a:srgbClr val="000000"/>
                          </a:solidFill>
                          <a:effectLst/>
                          <a:uLnTx/>
                          <a:uFillTx/>
                          <a:latin typeface="Roboto"/>
                          <a:ea typeface="Roboto"/>
                          <a:cs typeface="Roboto"/>
                          <a:sym typeface="Roboto"/>
                        </a:rPr>
                        <a:t>Текст</a:t>
                      </a:r>
                      <a:r>
                        <a:rPr kumimoji="0" lang="ru-RU" sz="1000" b="0" i="0" u="none" strike="noStrike" kern="0" cap="none" spc="0" normalizeH="0" baseline="0" noProof="0" dirty="0">
                          <a:ln>
                            <a:noFill/>
                          </a:ln>
                          <a:solidFill>
                            <a:srgbClr val="000000"/>
                          </a:solidFill>
                          <a:effectLst/>
                          <a:uLnTx/>
                          <a:uFillTx/>
                          <a:latin typeface="Roboto"/>
                          <a:ea typeface="Roboto"/>
                          <a:cs typeface="Roboto"/>
                          <a:sym typeface="Roboto"/>
                        </a:rPr>
                        <a:t> </a:t>
                      </a:r>
                      <a:r>
                        <a:rPr kumimoji="0" lang="ru-RU" sz="1000" b="0" i="0" u="none" strike="noStrike" kern="0" cap="none" spc="0" normalizeH="0" baseline="0" noProof="0" dirty="0" err="1">
                          <a:ln>
                            <a:noFill/>
                          </a:ln>
                          <a:solidFill>
                            <a:srgbClr val="000000"/>
                          </a:solidFill>
                          <a:effectLst/>
                          <a:uLnTx/>
                          <a:uFillTx/>
                          <a:latin typeface="Roboto"/>
                          <a:ea typeface="Roboto"/>
                          <a:cs typeface="Roboto"/>
                          <a:sym typeface="Roboto"/>
                        </a:rPr>
                        <a:t>Текст</a:t>
                      </a:r>
                      <a:endParaRPr kumimoji="0" lang="ru-RU" sz="1000" b="0" i="0" u="none" strike="noStrike" kern="0" cap="none" spc="0" normalizeH="0" baseline="0" noProof="0" dirty="0">
                        <a:ln>
                          <a:noFill/>
                        </a:ln>
                        <a:solidFill>
                          <a:srgbClr val="000000"/>
                        </a:solidFill>
                        <a:effectLst/>
                        <a:uLnTx/>
                        <a:uFillTx/>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050" b="0" i="0" u="none" strike="noStrike" cap="none" dirty="0">
                          <a:solidFill>
                            <a:srgbClr val="000000"/>
                          </a:solidFill>
                          <a:latin typeface="Roboto"/>
                          <a:ea typeface="Roboto"/>
                          <a:cs typeface="Roboto"/>
                          <a:sym typeface="Roboto"/>
                        </a:rPr>
                        <a:t>тыс.руб.</a:t>
                      </a:r>
                      <a:endParaRPr sz="105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400" b="0" i="0" u="none" strike="noStrike" cap="none" dirty="0">
                          <a:solidFill>
                            <a:srgbClr val="000000"/>
                          </a:solidFill>
                          <a:latin typeface="Roboto"/>
                          <a:ea typeface="Roboto"/>
                          <a:cs typeface="Roboto"/>
                          <a:sym typeface="Roboto"/>
                        </a:rPr>
                        <a:t>0</a:t>
                      </a:r>
                      <a:endParaRPr sz="1400" b="0" i="0" u="none" strike="noStrike" cap="none" dirty="0">
                        <a:solidFill>
                          <a:srgbClr val="000000"/>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tc>
                  <a:txBody>
                    <a:bodyPr/>
                    <a:lstStyle/>
                    <a:p>
                      <a:pPr marL="0" marR="0" lvl="0" indent="0" algn="ctr" rtl="0">
                        <a:lnSpc>
                          <a:spcPct val="107916"/>
                        </a:lnSpc>
                        <a:spcBef>
                          <a:spcPts val="0"/>
                        </a:spcBef>
                        <a:spcAft>
                          <a:spcPts val="0"/>
                        </a:spcAft>
                        <a:buClr>
                          <a:srgbClr val="000000"/>
                        </a:buClr>
                        <a:buSzPts val="800"/>
                        <a:buFont typeface="Arial"/>
                        <a:buNone/>
                      </a:pPr>
                      <a:r>
                        <a:rPr lang="ru" sz="1400" b="1" u="none" strike="noStrike" cap="none" dirty="0">
                          <a:solidFill>
                            <a:srgbClr val="041A72"/>
                          </a:solidFill>
                          <a:latin typeface="Roboto"/>
                          <a:ea typeface="Roboto"/>
                          <a:cs typeface="Roboto"/>
                          <a:sym typeface="Roboto"/>
                        </a:rPr>
                        <a:t>0</a:t>
                      </a:r>
                      <a:endParaRPr sz="1400" b="1" i="0" u="none" strike="noStrike" cap="none" dirty="0">
                        <a:solidFill>
                          <a:srgbClr val="041A72"/>
                        </a:solidFill>
                        <a:latin typeface="Roboto"/>
                        <a:ea typeface="Roboto"/>
                        <a:cs typeface="Roboto"/>
                        <a:sym typeface="Roboto"/>
                      </a:endParaRPr>
                    </a:p>
                  </a:txBody>
                  <a:tcPr marL="54775" marR="54775"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lt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377440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alpha val="47000"/>
          </a:schemeClr>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5000"/>
                    </a14:imgEffect>
                  </a14:imgLayer>
                </a14:imgProps>
              </a:ext>
              <a:ext uri="{28A0092B-C50C-407E-A947-70E740481C1C}">
                <a14:useLocalDpi xmlns:a14="http://schemas.microsoft.com/office/drawing/2010/main" val="0"/>
              </a:ext>
            </a:extLst>
          </a:blip>
          <a:srcRect t="7548" b="8212"/>
          <a:stretch/>
        </p:blipFill>
        <p:spPr>
          <a:xfrm>
            <a:off x="0" y="-22033"/>
            <a:ext cx="12340764" cy="6885542"/>
          </a:xfrm>
          <a:prstGeom prst="rect">
            <a:avLst/>
          </a:prstGeom>
          <a:solidFill>
            <a:schemeClr val="bg1">
              <a:alpha val="20000"/>
            </a:schemeClr>
          </a:solidFill>
          <a:effectLst>
            <a:softEdge rad="0"/>
          </a:effectLst>
        </p:spPr>
      </p:pic>
      <p:sp>
        <p:nvSpPr>
          <p:cNvPr id="56" name="Google Shape;154;gb6f6fa0e72_1_0">
            <a:extLst>
              <a:ext uri="{FF2B5EF4-FFF2-40B4-BE49-F238E27FC236}">
                <a16:creationId xmlns:a16="http://schemas.microsoft.com/office/drawing/2014/main" id="{8D821B33-E5C9-4CB2-A886-A929CBF93160}"/>
              </a:ext>
            </a:extLst>
          </p:cNvPr>
          <p:cNvSpPr/>
          <p:nvPr/>
        </p:nvSpPr>
        <p:spPr>
          <a:xfrm rot="5400000">
            <a:off x="3467097" y="-162518"/>
            <a:ext cx="1133475" cy="8067679"/>
          </a:xfrm>
          <a:prstGeom prst="rect">
            <a:avLst/>
          </a:prstGeom>
          <a:solidFill>
            <a:srgbClr val="2A632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8" name="Прямоугольник 57">
            <a:extLst>
              <a:ext uri="{FF2B5EF4-FFF2-40B4-BE49-F238E27FC236}">
                <a16:creationId xmlns:a16="http://schemas.microsoft.com/office/drawing/2014/main" id="{89755244-E690-4F68-8958-D1125360DB46}"/>
              </a:ext>
            </a:extLst>
          </p:cNvPr>
          <p:cNvSpPr/>
          <p:nvPr/>
        </p:nvSpPr>
        <p:spPr>
          <a:xfrm>
            <a:off x="671127" y="3528785"/>
            <a:ext cx="8730048" cy="646331"/>
          </a:xfrm>
          <a:prstGeom prst="rect">
            <a:avLst/>
          </a:prstGeom>
        </p:spPr>
        <p:txBody>
          <a:bodyPr wrap="square">
            <a:spAutoFit/>
          </a:bodyPr>
          <a:lstStyle/>
          <a:p>
            <a:pPr lvl="0"/>
            <a:r>
              <a:rPr lang="ru-RU" sz="3600" b="1" dirty="0">
                <a:solidFill>
                  <a:schemeClr val="bg1"/>
                </a:solidFill>
                <a:latin typeface="Montserrat" panose="00000500000000000000" pitchFamily="2" charset="-52"/>
                <a:ea typeface="Roboto" pitchFamily="2" charset="0"/>
                <a:sym typeface="Calibri"/>
              </a:rPr>
              <a:t>СПАСИБО ЗА ВНИМАНИЕ!</a:t>
            </a:r>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8804" y="3416891"/>
            <a:ext cx="2298459" cy="870118"/>
          </a:xfrm>
          <a:prstGeom prst="rect">
            <a:avLst/>
          </a:prstGeom>
        </p:spPr>
      </p:pic>
    </p:spTree>
    <p:extLst>
      <p:ext uri="{BB962C8B-B14F-4D97-AF65-F5344CB8AC3E}">
        <p14:creationId xmlns:p14="http://schemas.microsoft.com/office/powerpoint/2010/main" val="1522867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67" name="Рисунок 66"/>
          <p:cNvPicPr>
            <a:picLocks noChangeAspect="1"/>
          </p:cNvPicPr>
          <p:nvPr/>
        </p:nvPicPr>
        <p:blipFill rotWithShape="1">
          <a:blip r:embed="rId3">
            <a:extLst>
              <a:ext uri="{28A0092B-C50C-407E-A947-70E740481C1C}">
                <a14:useLocalDpi xmlns:a14="http://schemas.microsoft.com/office/drawing/2010/main" val="0"/>
              </a:ext>
            </a:extLst>
          </a:blip>
          <a:srcRect l="1888" t="24226" r="3016" b="-8684"/>
          <a:stretch/>
        </p:blipFill>
        <p:spPr>
          <a:xfrm>
            <a:off x="-11431" y="6664679"/>
            <a:ext cx="12240463" cy="236720"/>
          </a:xfrm>
          <a:prstGeom prst="rect">
            <a:avLst/>
          </a:prstGeom>
        </p:spPr>
      </p:pic>
      <p:sp>
        <p:nvSpPr>
          <p:cNvPr id="40" name="Google Shape;67;p15">
            <a:extLst>
              <a:ext uri="{FF2B5EF4-FFF2-40B4-BE49-F238E27FC236}">
                <a16:creationId xmlns:a16="http://schemas.microsoft.com/office/drawing/2014/main" id="{84F65BD4-333C-4C32-A412-B81D24115819}"/>
              </a:ext>
            </a:extLst>
          </p:cNvPr>
          <p:cNvSpPr txBox="1"/>
          <p:nvPr/>
        </p:nvSpPr>
        <p:spPr>
          <a:xfrm>
            <a:off x="275576" y="214114"/>
            <a:ext cx="5744648"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ru-RU" sz="1600" i="0" u="none" strike="noStrike" cap="none" dirty="0">
                <a:solidFill>
                  <a:schemeClr val="dk1"/>
                </a:solidFill>
                <a:latin typeface="+mj-lt"/>
                <a:ea typeface="Montserrat Light"/>
                <a:cs typeface="Montserrat Light"/>
                <a:sym typeface="Montserrat Light"/>
              </a:rPr>
              <a:t>ЭЛЕМЕНТЫ</a:t>
            </a:r>
            <a:endParaRPr sz="1600" i="0" u="none" strike="noStrike" cap="none" dirty="0">
              <a:solidFill>
                <a:schemeClr val="dk1"/>
              </a:solidFill>
              <a:latin typeface="+mj-l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900"/>
              <a:buFont typeface="Arial"/>
              <a:buNone/>
            </a:pPr>
            <a:r>
              <a:rPr lang="ru" sz="2000" b="1" i="0" u="none" strike="noStrike" cap="none" dirty="0">
                <a:solidFill>
                  <a:schemeClr val="dk1"/>
                </a:solidFill>
                <a:latin typeface="+mj-lt"/>
                <a:ea typeface="Montserrat Medium"/>
                <a:cs typeface="Montserrat Medium"/>
                <a:sym typeface="Montserrat Medium"/>
              </a:rPr>
              <a:t>ОФОРМЛЕНИЯ </a:t>
            </a:r>
            <a:endParaRPr sz="2000" b="1" i="0" u="none" strike="noStrike" cap="none" dirty="0">
              <a:solidFill>
                <a:schemeClr val="dk1"/>
              </a:solidFill>
              <a:latin typeface="+mj-lt"/>
              <a:ea typeface="Montserrat Medium"/>
              <a:cs typeface="Montserrat Medium"/>
              <a:sym typeface="Montserrat Medium"/>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869" y="1156827"/>
            <a:ext cx="754410" cy="522924"/>
          </a:xfrm>
          <a:prstGeom prst="rect">
            <a:avLst/>
          </a:prstGeom>
          <a:solidFill>
            <a:schemeClr val="lt1">
              <a:alpha val="20000"/>
            </a:schemeClr>
          </a:solidFill>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272" y="2788589"/>
            <a:ext cx="566098" cy="566098"/>
          </a:xfrm>
          <a:prstGeom prst="rect">
            <a:avLst/>
          </a:prstGeom>
        </p:spPr>
      </p:pic>
      <p:pic>
        <p:nvPicPr>
          <p:cNvPr id="5" name="Рисунок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7066" y="2756432"/>
            <a:ext cx="608456" cy="608456"/>
          </a:xfrm>
          <a:prstGeom prst="rect">
            <a:avLst/>
          </a:prstGeom>
        </p:spPr>
      </p:pic>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0870" y="1128818"/>
            <a:ext cx="584969" cy="584969"/>
          </a:xfrm>
          <a:prstGeom prst="rect">
            <a:avLst/>
          </a:prstGeom>
        </p:spPr>
      </p:pic>
      <p:pic>
        <p:nvPicPr>
          <p:cNvPr id="11" name="Рисунок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8922" y="2777669"/>
            <a:ext cx="604222" cy="604222"/>
          </a:xfrm>
          <a:prstGeom prst="rect">
            <a:avLst/>
          </a:prstGeom>
        </p:spPr>
      </p:pic>
      <p:pic>
        <p:nvPicPr>
          <p:cNvPr id="12" name="Рисунок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7195" y="2037867"/>
            <a:ext cx="713233" cy="451105"/>
          </a:xfrm>
          <a:prstGeom prst="rect">
            <a:avLst/>
          </a:prstGeom>
        </p:spPr>
      </p:pic>
      <p:pic>
        <p:nvPicPr>
          <p:cNvPr id="13" name="Рисунок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2112" y="2789827"/>
            <a:ext cx="554737" cy="554737"/>
          </a:xfrm>
          <a:prstGeom prst="rect">
            <a:avLst/>
          </a:prstGeom>
        </p:spPr>
      </p:pic>
      <p:pic>
        <p:nvPicPr>
          <p:cNvPr id="14" name="Рисунок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84368" y="1128818"/>
            <a:ext cx="571446" cy="558576"/>
          </a:xfrm>
          <a:prstGeom prst="rect">
            <a:avLst/>
          </a:prstGeom>
        </p:spPr>
      </p:pic>
      <p:pic>
        <p:nvPicPr>
          <p:cNvPr id="16" name="Рисунок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9522" y="3845322"/>
            <a:ext cx="2393053" cy="491463"/>
          </a:xfrm>
          <a:prstGeom prst="rect">
            <a:avLst/>
          </a:prstGeom>
        </p:spPr>
      </p:pic>
      <p:pic>
        <p:nvPicPr>
          <p:cNvPr id="18" name="Рисунок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6522501" y="2942825"/>
            <a:ext cx="780888" cy="214730"/>
          </a:xfrm>
          <a:prstGeom prst="rect">
            <a:avLst/>
          </a:prstGeom>
        </p:spPr>
      </p:pic>
      <p:pic>
        <p:nvPicPr>
          <p:cNvPr id="29" name="Рисунок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93157" y="1815687"/>
            <a:ext cx="314998" cy="746183"/>
          </a:xfrm>
          <a:prstGeom prst="rect">
            <a:avLst/>
          </a:prstGeom>
        </p:spPr>
      </p:pic>
      <p:pic>
        <p:nvPicPr>
          <p:cNvPr id="31" name="Рисунок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6200000">
            <a:off x="6055143" y="2935558"/>
            <a:ext cx="733704" cy="212151"/>
          </a:xfrm>
          <a:prstGeom prst="rect">
            <a:avLst/>
          </a:prstGeom>
        </p:spPr>
      </p:pic>
      <p:pic>
        <p:nvPicPr>
          <p:cNvPr id="50" name="Рисунок 4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99370" y="1902124"/>
            <a:ext cx="490557" cy="681222"/>
          </a:xfrm>
          <a:prstGeom prst="rect">
            <a:avLst/>
          </a:prstGeom>
        </p:spPr>
      </p:pic>
      <p:pic>
        <p:nvPicPr>
          <p:cNvPr id="52" name="Рисунок 5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79703" y="2743772"/>
            <a:ext cx="595283" cy="595724"/>
          </a:xfrm>
          <a:prstGeom prst="rect">
            <a:avLst/>
          </a:prstGeom>
        </p:spPr>
      </p:pic>
      <p:pic>
        <p:nvPicPr>
          <p:cNvPr id="53" name="Рисунок 5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04689" y="1862512"/>
            <a:ext cx="573025" cy="615697"/>
          </a:xfrm>
          <a:prstGeom prst="rect">
            <a:avLst/>
          </a:prstGeom>
        </p:spPr>
      </p:pic>
      <p:pic>
        <p:nvPicPr>
          <p:cNvPr id="54" name="Рисунок 5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151426" y="2769896"/>
            <a:ext cx="604251" cy="604698"/>
          </a:xfrm>
          <a:prstGeom prst="rect">
            <a:avLst/>
          </a:prstGeom>
        </p:spPr>
      </p:pic>
      <p:pic>
        <p:nvPicPr>
          <p:cNvPr id="56" name="Рисунок 5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82895" y="1903528"/>
            <a:ext cx="626309" cy="623449"/>
          </a:xfrm>
          <a:prstGeom prst="rect">
            <a:avLst/>
          </a:prstGeom>
        </p:spPr>
      </p:pic>
      <p:pic>
        <p:nvPicPr>
          <p:cNvPr id="57" name="Рисунок 5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234635" y="1075090"/>
            <a:ext cx="416651" cy="650953"/>
          </a:xfrm>
          <a:prstGeom prst="rect">
            <a:avLst/>
          </a:prstGeom>
        </p:spPr>
      </p:pic>
      <p:pic>
        <p:nvPicPr>
          <p:cNvPr id="58" name="Рисунок 5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333115" y="1103831"/>
            <a:ext cx="574321" cy="634017"/>
          </a:xfrm>
          <a:prstGeom prst="rect">
            <a:avLst/>
          </a:prstGeom>
        </p:spPr>
      </p:pic>
      <p:pic>
        <p:nvPicPr>
          <p:cNvPr id="59" name="Рисунок 58"/>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822708" y="1111010"/>
            <a:ext cx="688888" cy="602777"/>
          </a:xfrm>
          <a:prstGeom prst="rect">
            <a:avLst/>
          </a:prstGeom>
        </p:spPr>
      </p:pic>
      <p:pic>
        <p:nvPicPr>
          <p:cNvPr id="60" name="Рисунок 5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937390" y="1117661"/>
            <a:ext cx="1007376" cy="614882"/>
          </a:xfrm>
          <a:prstGeom prst="rect">
            <a:avLst/>
          </a:prstGeom>
        </p:spPr>
      </p:pic>
      <p:pic>
        <p:nvPicPr>
          <p:cNvPr id="62" name="Рисунок 6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133979" y="1793426"/>
            <a:ext cx="593380" cy="857670"/>
          </a:xfrm>
          <a:prstGeom prst="rect">
            <a:avLst/>
          </a:prstGeom>
        </p:spPr>
      </p:pic>
      <p:pic>
        <p:nvPicPr>
          <p:cNvPr id="63" name="Рисунок 6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270315" y="2260975"/>
            <a:ext cx="142085" cy="1194037"/>
          </a:xfrm>
          <a:prstGeom prst="rect">
            <a:avLst/>
          </a:prstGeom>
        </p:spPr>
      </p:pic>
      <p:pic>
        <p:nvPicPr>
          <p:cNvPr id="64" name="Рисунок 6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24637" y="2781549"/>
            <a:ext cx="665642" cy="583339"/>
          </a:xfrm>
          <a:prstGeom prst="rect">
            <a:avLst/>
          </a:prstGeom>
        </p:spPr>
      </p:pic>
      <p:pic>
        <p:nvPicPr>
          <p:cNvPr id="69" name="Рисунок 6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312986" y="2727046"/>
            <a:ext cx="541708" cy="878998"/>
          </a:xfrm>
          <a:prstGeom prst="rect">
            <a:avLst/>
          </a:prstGeom>
        </p:spPr>
      </p:pic>
    </p:spTree>
    <p:extLst>
      <p:ext uri="{BB962C8B-B14F-4D97-AF65-F5344CB8AC3E}">
        <p14:creationId xmlns:p14="http://schemas.microsoft.com/office/powerpoint/2010/main" val="3995244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29" name="Google Shape;67;p15">
            <a:extLst>
              <a:ext uri="{FF2B5EF4-FFF2-40B4-BE49-F238E27FC236}">
                <a16:creationId xmlns:a16="http://schemas.microsoft.com/office/drawing/2014/main" id="{647C30F4-4984-4A1E-8FEB-6CB697A1F9C3}"/>
              </a:ext>
            </a:extLst>
          </p:cNvPr>
          <p:cNvSpPr txBox="1"/>
          <p:nvPr/>
        </p:nvSpPr>
        <p:spPr>
          <a:xfrm>
            <a:off x="275576" y="214114"/>
            <a:ext cx="5744648"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ru-RU" sz="1600" i="0" u="none" strike="noStrike" cap="none" dirty="0">
                <a:solidFill>
                  <a:schemeClr val="dk1"/>
                </a:solidFill>
                <a:latin typeface="+mj-lt"/>
                <a:ea typeface="Montserrat Light"/>
                <a:cs typeface="Montserrat Light"/>
                <a:sym typeface="Montserrat Light"/>
              </a:rPr>
              <a:t>ЗАГОЛОВОК</a:t>
            </a:r>
            <a:r>
              <a:rPr lang="ru-RU" sz="1600" b="1" i="0" u="none" strike="noStrike" cap="none" dirty="0">
                <a:solidFill>
                  <a:schemeClr val="dk1"/>
                </a:solidFill>
                <a:latin typeface="+mj-lt"/>
                <a:ea typeface="Montserrat Light"/>
                <a:cs typeface="Montserrat Light"/>
                <a:sym typeface="Montserrat Light"/>
              </a:rPr>
              <a:t> </a:t>
            </a:r>
            <a:endParaRPr sz="1600" b="1" i="0" u="none" strike="noStrike" cap="none" dirty="0">
              <a:solidFill>
                <a:schemeClr val="dk1"/>
              </a:solidFill>
              <a:latin typeface="+mj-l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900"/>
              <a:buFont typeface="Arial"/>
              <a:buNone/>
            </a:pPr>
            <a:r>
              <a:rPr lang="ru" sz="2000" b="1" i="0" u="none" strike="noStrike" cap="none" dirty="0">
                <a:solidFill>
                  <a:schemeClr val="dk1"/>
                </a:solidFill>
                <a:latin typeface="+mj-lt"/>
                <a:ea typeface="Montserrat Medium"/>
                <a:cs typeface="Montserrat Medium"/>
                <a:sym typeface="Montserrat Medium"/>
              </a:rPr>
              <a:t>ЗАГОЛОВОК ОСНОВНАЯ МЫСЛЬ</a:t>
            </a:r>
            <a:endParaRPr sz="2000" b="1" i="0" u="none" strike="noStrike" cap="none" dirty="0">
              <a:solidFill>
                <a:schemeClr val="dk1"/>
              </a:solidFill>
              <a:latin typeface="+mj-lt"/>
              <a:ea typeface="Montserrat Medium"/>
              <a:cs typeface="Montserrat Medium"/>
              <a:sym typeface="Montserrat Medium"/>
            </a:endParaRPr>
          </a:p>
        </p:txBody>
      </p:sp>
      <p:sp>
        <p:nvSpPr>
          <p:cNvPr id="31" name="Google Shape;68;p15">
            <a:extLst>
              <a:ext uri="{FF2B5EF4-FFF2-40B4-BE49-F238E27FC236}">
                <a16:creationId xmlns:a16="http://schemas.microsoft.com/office/drawing/2014/main" id="{CABF54F7-7A1B-408A-B0A4-4BB3E307905F}"/>
              </a:ext>
            </a:extLst>
          </p:cNvPr>
          <p:cNvSpPr/>
          <p:nvPr/>
        </p:nvSpPr>
        <p:spPr>
          <a:xfrm>
            <a:off x="1565818" y="2398061"/>
            <a:ext cx="912067" cy="734833"/>
          </a:xfrm>
          <a:prstGeom prst="rect">
            <a:avLst/>
          </a:prstGeom>
          <a:solidFill>
            <a:srgbClr val="EFEFE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ru-RU" sz="1600" b="1" i="0" u="none" strike="noStrike" cap="none" dirty="0">
                <a:solidFill>
                  <a:srgbClr val="2A632C"/>
                </a:solidFill>
                <a:latin typeface="+mj-lt"/>
                <a:ea typeface="Montserrat"/>
                <a:cs typeface="Montserrat"/>
                <a:sym typeface="Montserrat"/>
              </a:rPr>
              <a:t>ЗАГ</a:t>
            </a:r>
          </a:p>
        </p:txBody>
      </p:sp>
      <p:sp>
        <p:nvSpPr>
          <p:cNvPr id="34" name="Google Shape;69;p15">
            <a:extLst>
              <a:ext uri="{FF2B5EF4-FFF2-40B4-BE49-F238E27FC236}">
                <a16:creationId xmlns:a16="http://schemas.microsoft.com/office/drawing/2014/main" id="{97BB3F66-3686-4BB2-A264-DBE3DCB8C4C7}"/>
              </a:ext>
            </a:extLst>
          </p:cNvPr>
          <p:cNvSpPr/>
          <p:nvPr/>
        </p:nvSpPr>
        <p:spPr>
          <a:xfrm>
            <a:off x="5127118" y="4930054"/>
            <a:ext cx="912067" cy="734833"/>
          </a:xfrm>
          <a:prstGeom prst="rect">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ru-RU" sz="1600" b="1" i="0" u="none" strike="noStrike" cap="none" dirty="0">
                <a:solidFill>
                  <a:srgbClr val="2A632C"/>
                </a:solidFill>
                <a:latin typeface="+mj-lt"/>
                <a:ea typeface="Montserrat"/>
                <a:cs typeface="Montserrat"/>
                <a:sym typeface="Montserrat"/>
              </a:rPr>
              <a:t>ЗАГ</a:t>
            </a:r>
          </a:p>
        </p:txBody>
      </p:sp>
      <p:sp>
        <p:nvSpPr>
          <p:cNvPr id="35" name="Google Shape;70;p15">
            <a:extLst>
              <a:ext uri="{FF2B5EF4-FFF2-40B4-BE49-F238E27FC236}">
                <a16:creationId xmlns:a16="http://schemas.microsoft.com/office/drawing/2014/main" id="{7E1310A6-6AC9-4BD8-B4C2-066469CE86FD}"/>
              </a:ext>
            </a:extLst>
          </p:cNvPr>
          <p:cNvSpPr/>
          <p:nvPr/>
        </p:nvSpPr>
        <p:spPr>
          <a:xfrm>
            <a:off x="404657" y="4930054"/>
            <a:ext cx="912067" cy="734833"/>
          </a:xfrm>
          <a:prstGeom prst="rect">
            <a:avLst/>
          </a:prstGeom>
          <a:solidFill>
            <a:srgbClr val="EFEFE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ru-RU" sz="1600" b="1" i="0" u="none" strike="noStrike" cap="none" dirty="0">
                <a:solidFill>
                  <a:srgbClr val="2A632C"/>
                </a:solidFill>
                <a:latin typeface="+mj-lt"/>
                <a:ea typeface="Montserrat"/>
                <a:cs typeface="Montserrat"/>
                <a:sym typeface="Montserrat"/>
              </a:rPr>
              <a:t>ЗАГ</a:t>
            </a:r>
          </a:p>
        </p:txBody>
      </p:sp>
      <p:sp>
        <p:nvSpPr>
          <p:cNvPr id="36" name="Google Shape;71;p15">
            <a:extLst>
              <a:ext uri="{FF2B5EF4-FFF2-40B4-BE49-F238E27FC236}">
                <a16:creationId xmlns:a16="http://schemas.microsoft.com/office/drawing/2014/main" id="{CAA0E222-ABEE-453A-B50C-BEA9D39729CA}"/>
              </a:ext>
            </a:extLst>
          </p:cNvPr>
          <p:cNvSpPr/>
          <p:nvPr/>
        </p:nvSpPr>
        <p:spPr>
          <a:xfrm>
            <a:off x="8485623" y="4930054"/>
            <a:ext cx="963862" cy="734833"/>
          </a:xfrm>
          <a:prstGeom prst="rect">
            <a:avLst/>
          </a:prstGeom>
          <a:solidFill>
            <a:schemeClr val="bg1">
              <a:lumMod val="75000"/>
              <a:alpha val="18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ru-RU" sz="1600" b="1" i="0" u="none" strike="noStrike" cap="none" dirty="0">
                <a:solidFill>
                  <a:srgbClr val="2A632C"/>
                </a:solidFill>
                <a:latin typeface="+mj-lt"/>
                <a:ea typeface="Montserrat"/>
                <a:cs typeface="Montserrat"/>
                <a:sym typeface="Montserrat"/>
              </a:rPr>
              <a:t>ЗАГ</a:t>
            </a:r>
          </a:p>
        </p:txBody>
      </p:sp>
      <p:sp>
        <p:nvSpPr>
          <p:cNvPr id="37" name="Google Shape;72;p15">
            <a:extLst>
              <a:ext uri="{FF2B5EF4-FFF2-40B4-BE49-F238E27FC236}">
                <a16:creationId xmlns:a16="http://schemas.microsoft.com/office/drawing/2014/main" id="{05FDB63F-3418-4B17-B492-F35D6499318A}"/>
              </a:ext>
            </a:extLst>
          </p:cNvPr>
          <p:cNvSpPr txBox="1"/>
          <p:nvPr/>
        </p:nvSpPr>
        <p:spPr>
          <a:xfrm>
            <a:off x="275576" y="5676076"/>
            <a:ext cx="4034970"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ru-RU" sz="900" b="0" i="0" u="none" strike="noStrike" cap="none" dirty="0">
                <a:solidFill>
                  <a:schemeClr val="dk1"/>
                </a:solidFill>
                <a:latin typeface="+mj-lt"/>
                <a:ea typeface="Montserrat"/>
                <a:cs typeface="Montserrat"/>
                <a:sym typeface="Montserrat"/>
              </a:rPr>
              <a:t>Подпись 1</a:t>
            </a:r>
          </a:p>
        </p:txBody>
      </p:sp>
      <p:sp>
        <p:nvSpPr>
          <p:cNvPr id="38" name="Google Shape;73;p15">
            <a:extLst>
              <a:ext uri="{FF2B5EF4-FFF2-40B4-BE49-F238E27FC236}">
                <a16:creationId xmlns:a16="http://schemas.microsoft.com/office/drawing/2014/main" id="{C63A9C8A-E21D-49A2-AC99-6F14385F8219}"/>
              </a:ext>
            </a:extLst>
          </p:cNvPr>
          <p:cNvSpPr/>
          <p:nvPr/>
        </p:nvSpPr>
        <p:spPr>
          <a:xfrm>
            <a:off x="10174748" y="2365851"/>
            <a:ext cx="992187" cy="734833"/>
          </a:xfrm>
          <a:prstGeom prst="rect">
            <a:avLst/>
          </a:prstGeom>
          <a:solidFill>
            <a:schemeClr val="bg1">
              <a:lumMod val="75000"/>
              <a:alpha val="18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ru" sz="1600" b="1" i="0" u="none" strike="noStrike" cap="none" dirty="0">
                <a:solidFill>
                  <a:srgbClr val="2A632C"/>
                </a:solidFill>
                <a:latin typeface="+mj-lt"/>
                <a:ea typeface="Montserrat"/>
                <a:cs typeface="Montserrat"/>
                <a:sym typeface="Montserrat"/>
              </a:rPr>
              <a:t>ЗАГ</a:t>
            </a:r>
            <a:endParaRPr sz="1600" b="1" i="0" u="none" strike="noStrike" cap="none" dirty="0">
              <a:solidFill>
                <a:srgbClr val="2A632C"/>
              </a:solidFill>
              <a:latin typeface="+mj-lt"/>
              <a:ea typeface="Montserrat"/>
              <a:cs typeface="Montserrat"/>
              <a:sym typeface="Montserrat"/>
            </a:endParaRPr>
          </a:p>
        </p:txBody>
      </p:sp>
      <p:sp>
        <p:nvSpPr>
          <p:cNvPr id="39" name="Google Shape;74;p15">
            <a:extLst>
              <a:ext uri="{FF2B5EF4-FFF2-40B4-BE49-F238E27FC236}">
                <a16:creationId xmlns:a16="http://schemas.microsoft.com/office/drawing/2014/main" id="{CF1A9CF3-71F6-40C9-9434-296D1BCC69D8}"/>
              </a:ext>
            </a:extLst>
          </p:cNvPr>
          <p:cNvSpPr txBox="1"/>
          <p:nvPr/>
        </p:nvSpPr>
        <p:spPr>
          <a:xfrm>
            <a:off x="1433208" y="3095939"/>
            <a:ext cx="1855129"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ru-RU" sz="900" b="0" i="0" u="none" strike="noStrike" cap="none" dirty="0">
                <a:solidFill>
                  <a:schemeClr val="dk1"/>
                </a:solidFill>
                <a:latin typeface="+mj-lt"/>
                <a:ea typeface="Montserrat"/>
                <a:cs typeface="Montserrat"/>
                <a:sym typeface="Montserrat"/>
              </a:rPr>
              <a:t>Подпись 2</a:t>
            </a:r>
          </a:p>
        </p:txBody>
      </p:sp>
      <p:sp>
        <p:nvSpPr>
          <p:cNvPr id="40" name="Google Shape;75;p15">
            <a:extLst>
              <a:ext uri="{FF2B5EF4-FFF2-40B4-BE49-F238E27FC236}">
                <a16:creationId xmlns:a16="http://schemas.microsoft.com/office/drawing/2014/main" id="{97743A21-044A-4E92-B0AB-F56C1CCB5AA9}"/>
              </a:ext>
            </a:extLst>
          </p:cNvPr>
          <p:cNvSpPr txBox="1"/>
          <p:nvPr/>
        </p:nvSpPr>
        <p:spPr>
          <a:xfrm>
            <a:off x="3262680" y="3095939"/>
            <a:ext cx="2235657"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ru-RU" sz="900" b="0" i="0" u="none" strike="noStrike" cap="none" dirty="0">
                <a:solidFill>
                  <a:schemeClr val="dk1"/>
                </a:solidFill>
                <a:latin typeface="+mj-lt"/>
                <a:ea typeface="Montserrat"/>
                <a:cs typeface="Montserrat"/>
                <a:sym typeface="Montserrat"/>
              </a:rPr>
              <a:t>Подпись 3</a:t>
            </a:r>
          </a:p>
        </p:txBody>
      </p:sp>
      <p:sp>
        <p:nvSpPr>
          <p:cNvPr id="41" name="Google Shape;76;p15">
            <a:extLst>
              <a:ext uri="{FF2B5EF4-FFF2-40B4-BE49-F238E27FC236}">
                <a16:creationId xmlns:a16="http://schemas.microsoft.com/office/drawing/2014/main" id="{040702D2-D980-4922-B4B8-701B201829B3}"/>
              </a:ext>
            </a:extLst>
          </p:cNvPr>
          <p:cNvSpPr/>
          <p:nvPr/>
        </p:nvSpPr>
        <p:spPr>
          <a:xfrm>
            <a:off x="3380839" y="2365851"/>
            <a:ext cx="912067" cy="734833"/>
          </a:xfrm>
          <a:prstGeom prst="rect">
            <a:avLst/>
          </a:prstGeom>
          <a:solidFill>
            <a:srgbClr val="EFEFE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ru-RU" sz="1600" b="1" i="0" u="none" strike="noStrike" cap="none" dirty="0">
                <a:solidFill>
                  <a:srgbClr val="2A632C"/>
                </a:solidFill>
                <a:latin typeface="+mj-lt"/>
                <a:ea typeface="Montserrat"/>
                <a:cs typeface="Montserrat"/>
                <a:sym typeface="Montserrat"/>
              </a:rPr>
              <a:t>ЗАГ</a:t>
            </a:r>
          </a:p>
        </p:txBody>
      </p:sp>
      <p:sp>
        <p:nvSpPr>
          <p:cNvPr id="42" name="Google Shape;77;p15">
            <a:extLst>
              <a:ext uri="{FF2B5EF4-FFF2-40B4-BE49-F238E27FC236}">
                <a16:creationId xmlns:a16="http://schemas.microsoft.com/office/drawing/2014/main" id="{5D2EBB5F-2005-4C9C-A738-C44DEEA05FCB}"/>
              </a:ext>
            </a:extLst>
          </p:cNvPr>
          <p:cNvSpPr txBox="1"/>
          <p:nvPr/>
        </p:nvSpPr>
        <p:spPr>
          <a:xfrm>
            <a:off x="4995137" y="5676076"/>
            <a:ext cx="2657393"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ru-RU" sz="900" b="0" i="0" u="none" strike="noStrike" cap="none" dirty="0">
                <a:solidFill>
                  <a:schemeClr val="dk1"/>
                </a:solidFill>
                <a:latin typeface="+mj-lt"/>
                <a:ea typeface="Montserrat"/>
                <a:cs typeface="Montserrat"/>
                <a:sym typeface="Montserrat"/>
              </a:rPr>
              <a:t>Подпись 4</a:t>
            </a:r>
          </a:p>
        </p:txBody>
      </p:sp>
      <p:sp>
        <p:nvSpPr>
          <p:cNvPr id="43" name="Google Shape;78;p15">
            <a:extLst>
              <a:ext uri="{FF2B5EF4-FFF2-40B4-BE49-F238E27FC236}">
                <a16:creationId xmlns:a16="http://schemas.microsoft.com/office/drawing/2014/main" id="{8EE54CA7-0D5D-4871-B4E7-D43765EF30FF}"/>
              </a:ext>
            </a:extLst>
          </p:cNvPr>
          <p:cNvSpPr txBox="1"/>
          <p:nvPr/>
        </p:nvSpPr>
        <p:spPr>
          <a:xfrm>
            <a:off x="8358174" y="5676074"/>
            <a:ext cx="2630994"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ru-RU" sz="900" b="0" i="0" u="none" strike="noStrike" cap="none" dirty="0">
                <a:solidFill>
                  <a:schemeClr val="dk1"/>
                </a:solidFill>
                <a:latin typeface="+mj-lt"/>
                <a:ea typeface="Montserrat"/>
                <a:cs typeface="Montserrat"/>
                <a:sym typeface="Montserrat"/>
              </a:rPr>
              <a:t>Подпись 6</a:t>
            </a:r>
          </a:p>
        </p:txBody>
      </p:sp>
      <p:sp>
        <p:nvSpPr>
          <p:cNvPr id="44" name="Google Shape;79;p15">
            <a:extLst>
              <a:ext uri="{FF2B5EF4-FFF2-40B4-BE49-F238E27FC236}">
                <a16:creationId xmlns:a16="http://schemas.microsoft.com/office/drawing/2014/main" id="{55838656-CAE6-4649-8E2C-7792F08EB6CB}"/>
              </a:ext>
            </a:extLst>
          </p:cNvPr>
          <p:cNvSpPr/>
          <p:nvPr/>
        </p:nvSpPr>
        <p:spPr>
          <a:xfrm>
            <a:off x="6760255" y="2398061"/>
            <a:ext cx="937964" cy="734833"/>
          </a:xfrm>
          <a:prstGeom prst="rect">
            <a:avLst/>
          </a:prstGeom>
          <a:solidFill>
            <a:schemeClr val="bg1">
              <a:lumMod val="75000"/>
              <a:alpha val="18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ru-RU" sz="1600" b="1" i="0" u="none" strike="noStrike" cap="none" dirty="0">
                <a:solidFill>
                  <a:srgbClr val="2A632C"/>
                </a:solidFill>
                <a:latin typeface="+mj-lt"/>
                <a:ea typeface="Montserrat"/>
                <a:cs typeface="Montserrat"/>
                <a:sym typeface="Montserrat"/>
              </a:rPr>
              <a:t>ЗАГ</a:t>
            </a:r>
          </a:p>
        </p:txBody>
      </p:sp>
      <p:sp>
        <p:nvSpPr>
          <p:cNvPr id="45" name="Google Shape;80;p15">
            <a:extLst>
              <a:ext uri="{FF2B5EF4-FFF2-40B4-BE49-F238E27FC236}">
                <a16:creationId xmlns:a16="http://schemas.microsoft.com/office/drawing/2014/main" id="{51680B14-F487-45F1-BBA3-65EB5500B34C}"/>
              </a:ext>
            </a:extLst>
          </p:cNvPr>
          <p:cNvSpPr txBox="1"/>
          <p:nvPr/>
        </p:nvSpPr>
        <p:spPr>
          <a:xfrm>
            <a:off x="6636410" y="3095939"/>
            <a:ext cx="1976252"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ru-RU" sz="900" b="0" i="0" u="none" strike="noStrike" cap="none" dirty="0">
                <a:solidFill>
                  <a:schemeClr val="dk1"/>
                </a:solidFill>
                <a:latin typeface="+mj-lt"/>
                <a:ea typeface="Montserrat"/>
                <a:cs typeface="Montserrat"/>
                <a:sym typeface="Montserrat"/>
              </a:rPr>
              <a:t>Подпись 5</a:t>
            </a:r>
          </a:p>
        </p:txBody>
      </p:sp>
      <p:sp>
        <p:nvSpPr>
          <p:cNvPr id="46" name="Google Shape;81;p15">
            <a:extLst>
              <a:ext uri="{FF2B5EF4-FFF2-40B4-BE49-F238E27FC236}">
                <a16:creationId xmlns:a16="http://schemas.microsoft.com/office/drawing/2014/main" id="{79ED4AAF-5B71-40B8-91B7-56647A8BC176}"/>
              </a:ext>
            </a:extLst>
          </p:cNvPr>
          <p:cNvSpPr txBox="1"/>
          <p:nvPr/>
        </p:nvSpPr>
        <p:spPr>
          <a:xfrm>
            <a:off x="10046827" y="3554176"/>
            <a:ext cx="2170914"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ru" sz="900" b="0" i="0" u="none" strike="noStrike" cap="none" dirty="0">
                <a:solidFill>
                  <a:schemeClr val="dk1"/>
                </a:solidFill>
                <a:latin typeface="+mj-lt"/>
                <a:ea typeface="Montserrat"/>
                <a:cs typeface="Montserrat"/>
                <a:sym typeface="Montserrat"/>
              </a:rPr>
              <a:t>Подпись 7</a:t>
            </a:r>
            <a:endParaRPr sz="900" b="0" i="0" u="none" strike="noStrike" cap="none" dirty="0">
              <a:solidFill>
                <a:schemeClr val="dk1"/>
              </a:solidFill>
              <a:latin typeface="+mj-lt"/>
              <a:ea typeface="Montserrat"/>
              <a:cs typeface="Montserrat"/>
              <a:sym typeface="Montserrat"/>
            </a:endParaRPr>
          </a:p>
        </p:txBody>
      </p:sp>
      <p:sp>
        <p:nvSpPr>
          <p:cNvPr id="53" name="Google Shape;95;p15">
            <a:extLst>
              <a:ext uri="{FF2B5EF4-FFF2-40B4-BE49-F238E27FC236}">
                <a16:creationId xmlns:a16="http://schemas.microsoft.com/office/drawing/2014/main" id="{66A93B06-885B-49FF-849C-EB422071ECE9}"/>
              </a:ext>
            </a:extLst>
          </p:cNvPr>
          <p:cNvSpPr/>
          <p:nvPr/>
        </p:nvSpPr>
        <p:spPr>
          <a:xfrm>
            <a:off x="404657" y="1749681"/>
            <a:ext cx="11616920" cy="298223"/>
          </a:xfrm>
          <a:prstGeom prst="rightArrow">
            <a:avLst>
              <a:gd name="adj1" fmla="val 50000"/>
              <a:gd name="adj2" fmla="val 50000"/>
            </a:avLst>
          </a:prstGeom>
          <a:solidFill>
            <a:srgbClr val="2A632C">
              <a:alpha val="5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0" i="0" u="none" strike="noStrike" cap="none">
              <a:solidFill>
                <a:srgbClr val="2A632C"/>
              </a:solidFill>
              <a:latin typeface="+mj-lt"/>
              <a:ea typeface="Arial"/>
              <a:cs typeface="Arial"/>
              <a:sym typeface="Arial"/>
            </a:endParaRPr>
          </a:p>
        </p:txBody>
      </p:sp>
      <p:cxnSp>
        <p:nvCxnSpPr>
          <p:cNvPr id="54" name="Google Shape;96;p15">
            <a:extLst>
              <a:ext uri="{FF2B5EF4-FFF2-40B4-BE49-F238E27FC236}">
                <a16:creationId xmlns:a16="http://schemas.microsoft.com/office/drawing/2014/main" id="{5B7FEB19-F00A-496C-A0CD-CF1972D0D7C4}"/>
              </a:ext>
            </a:extLst>
          </p:cNvPr>
          <p:cNvCxnSpPr>
            <a:endCxn id="35" idx="0"/>
          </p:cNvCxnSpPr>
          <p:nvPr/>
        </p:nvCxnSpPr>
        <p:spPr>
          <a:xfrm>
            <a:off x="860691" y="1998814"/>
            <a:ext cx="0" cy="2931240"/>
          </a:xfrm>
          <a:prstGeom prst="straightConnector1">
            <a:avLst/>
          </a:prstGeom>
          <a:noFill/>
          <a:ln w="22225" cap="rnd" cmpd="sng">
            <a:solidFill>
              <a:srgbClr val="2A632C"/>
            </a:solidFill>
            <a:prstDash val="dot"/>
            <a:round/>
            <a:headEnd type="none" w="sm" len="sm"/>
            <a:tailEnd type="oval" w="med" len="med"/>
          </a:ln>
        </p:spPr>
      </p:cxnSp>
      <p:cxnSp>
        <p:nvCxnSpPr>
          <p:cNvPr id="55" name="Google Shape;97;p15">
            <a:extLst>
              <a:ext uri="{FF2B5EF4-FFF2-40B4-BE49-F238E27FC236}">
                <a16:creationId xmlns:a16="http://schemas.microsoft.com/office/drawing/2014/main" id="{3DCB9A05-CABF-4301-A4C8-8C878C81885C}"/>
              </a:ext>
            </a:extLst>
          </p:cNvPr>
          <p:cNvCxnSpPr/>
          <p:nvPr/>
        </p:nvCxnSpPr>
        <p:spPr>
          <a:xfrm>
            <a:off x="2005407" y="1998837"/>
            <a:ext cx="0" cy="399384"/>
          </a:xfrm>
          <a:prstGeom prst="straightConnector1">
            <a:avLst/>
          </a:prstGeom>
          <a:noFill/>
          <a:ln w="22225" cap="rnd" cmpd="sng">
            <a:solidFill>
              <a:srgbClr val="2A632C"/>
            </a:solidFill>
            <a:prstDash val="dot"/>
            <a:round/>
            <a:headEnd type="none" w="sm" len="sm"/>
            <a:tailEnd type="oval" w="med" len="med"/>
          </a:ln>
        </p:spPr>
      </p:cxnSp>
      <p:cxnSp>
        <p:nvCxnSpPr>
          <p:cNvPr id="56" name="Google Shape;98;p15">
            <a:extLst>
              <a:ext uri="{FF2B5EF4-FFF2-40B4-BE49-F238E27FC236}">
                <a16:creationId xmlns:a16="http://schemas.microsoft.com/office/drawing/2014/main" id="{1A1809C6-4EDF-420F-B6EE-32FEC0748448}"/>
              </a:ext>
            </a:extLst>
          </p:cNvPr>
          <p:cNvCxnSpPr/>
          <p:nvPr/>
        </p:nvCxnSpPr>
        <p:spPr>
          <a:xfrm>
            <a:off x="3835753" y="1998837"/>
            <a:ext cx="0" cy="399384"/>
          </a:xfrm>
          <a:prstGeom prst="straightConnector1">
            <a:avLst/>
          </a:prstGeom>
          <a:noFill/>
          <a:ln w="22225" cap="rnd" cmpd="sng">
            <a:solidFill>
              <a:srgbClr val="2A632C"/>
            </a:solidFill>
            <a:prstDash val="dot"/>
            <a:round/>
            <a:headEnd type="none" w="sm" len="sm"/>
            <a:tailEnd type="oval" w="med" len="med"/>
          </a:ln>
        </p:spPr>
      </p:cxnSp>
      <p:cxnSp>
        <p:nvCxnSpPr>
          <p:cNvPr id="57" name="Google Shape;99;p15">
            <a:extLst>
              <a:ext uri="{FF2B5EF4-FFF2-40B4-BE49-F238E27FC236}">
                <a16:creationId xmlns:a16="http://schemas.microsoft.com/office/drawing/2014/main" id="{EB1D724D-E456-40AE-A7BA-6A35483F4206}"/>
              </a:ext>
            </a:extLst>
          </p:cNvPr>
          <p:cNvCxnSpPr/>
          <p:nvPr/>
        </p:nvCxnSpPr>
        <p:spPr>
          <a:xfrm>
            <a:off x="7218940" y="1998837"/>
            <a:ext cx="0" cy="399384"/>
          </a:xfrm>
          <a:prstGeom prst="straightConnector1">
            <a:avLst/>
          </a:prstGeom>
          <a:noFill/>
          <a:ln w="22225" cap="rnd" cmpd="sng">
            <a:solidFill>
              <a:srgbClr val="2A632C"/>
            </a:solidFill>
            <a:prstDash val="dot"/>
            <a:round/>
            <a:headEnd type="none" w="sm" len="sm"/>
            <a:tailEnd type="oval" w="med" len="med"/>
          </a:ln>
        </p:spPr>
      </p:cxnSp>
      <p:cxnSp>
        <p:nvCxnSpPr>
          <p:cNvPr id="58" name="Google Shape;100;p15">
            <a:extLst>
              <a:ext uri="{FF2B5EF4-FFF2-40B4-BE49-F238E27FC236}">
                <a16:creationId xmlns:a16="http://schemas.microsoft.com/office/drawing/2014/main" id="{1DDE9B76-D91F-4DB4-B3DB-4F898C6C32FF}"/>
              </a:ext>
            </a:extLst>
          </p:cNvPr>
          <p:cNvCxnSpPr/>
          <p:nvPr/>
        </p:nvCxnSpPr>
        <p:spPr>
          <a:xfrm>
            <a:off x="10694631" y="1998837"/>
            <a:ext cx="0" cy="399384"/>
          </a:xfrm>
          <a:prstGeom prst="straightConnector1">
            <a:avLst/>
          </a:prstGeom>
          <a:noFill/>
          <a:ln w="22225" cap="rnd" cmpd="sng">
            <a:solidFill>
              <a:srgbClr val="2A632C"/>
            </a:solidFill>
            <a:prstDash val="dot"/>
            <a:round/>
            <a:headEnd type="none" w="sm" len="sm"/>
            <a:tailEnd type="oval" w="med" len="med"/>
          </a:ln>
        </p:spPr>
      </p:cxnSp>
      <p:cxnSp>
        <p:nvCxnSpPr>
          <p:cNvPr id="59" name="Google Shape;101;p15">
            <a:extLst>
              <a:ext uri="{FF2B5EF4-FFF2-40B4-BE49-F238E27FC236}">
                <a16:creationId xmlns:a16="http://schemas.microsoft.com/office/drawing/2014/main" id="{E01F1F89-9F16-41B1-871B-C19A2A56F473}"/>
              </a:ext>
            </a:extLst>
          </p:cNvPr>
          <p:cNvCxnSpPr/>
          <p:nvPr/>
        </p:nvCxnSpPr>
        <p:spPr>
          <a:xfrm>
            <a:off x="5573597" y="1998837"/>
            <a:ext cx="0" cy="2931240"/>
          </a:xfrm>
          <a:prstGeom prst="straightConnector1">
            <a:avLst/>
          </a:prstGeom>
          <a:noFill/>
          <a:ln w="22225" cap="rnd" cmpd="sng">
            <a:solidFill>
              <a:srgbClr val="2A632C"/>
            </a:solidFill>
            <a:prstDash val="dot"/>
            <a:round/>
            <a:headEnd type="none" w="sm" len="sm"/>
            <a:tailEnd type="oval" w="med" len="med"/>
          </a:ln>
        </p:spPr>
      </p:cxnSp>
      <p:cxnSp>
        <p:nvCxnSpPr>
          <p:cNvPr id="60" name="Google Shape;102;p15">
            <a:extLst>
              <a:ext uri="{FF2B5EF4-FFF2-40B4-BE49-F238E27FC236}">
                <a16:creationId xmlns:a16="http://schemas.microsoft.com/office/drawing/2014/main" id="{CDD8B520-0B80-489C-93C4-8C33FC39F820}"/>
              </a:ext>
            </a:extLst>
          </p:cNvPr>
          <p:cNvCxnSpPr/>
          <p:nvPr/>
        </p:nvCxnSpPr>
        <p:spPr>
          <a:xfrm>
            <a:off x="8956784" y="1998837"/>
            <a:ext cx="0" cy="2931240"/>
          </a:xfrm>
          <a:prstGeom prst="straightConnector1">
            <a:avLst/>
          </a:prstGeom>
          <a:noFill/>
          <a:ln w="22225" cap="rnd" cmpd="sng">
            <a:solidFill>
              <a:srgbClr val="2A632C"/>
            </a:solidFill>
            <a:prstDash val="dot"/>
            <a:round/>
            <a:headEnd type="none" w="sm" len="sm"/>
            <a:tailEnd type="oval" w="med" len="med"/>
          </a:ln>
        </p:spPr>
      </p:cxnSp>
      <p:sp>
        <p:nvSpPr>
          <p:cNvPr id="64" name="Google Shape;106;p15">
            <a:extLst>
              <a:ext uri="{FF2B5EF4-FFF2-40B4-BE49-F238E27FC236}">
                <a16:creationId xmlns:a16="http://schemas.microsoft.com/office/drawing/2014/main" id="{E6FA9F28-7484-4CEA-930C-F06329393E14}"/>
              </a:ext>
            </a:extLst>
          </p:cNvPr>
          <p:cNvSpPr txBox="1">
            <a:spLocks/>
          </p:cNvSpPr>
          <p:nvPr/>
        </p:nvSpPr>
        <p:spPr>
          <a:xfrm>
            <a:off x="11866960" y="6406181"/>
            <a:ext cx="309233" cy="376858"/>
          </a:xfrm>
          <a:prstGeom prst="rect">
            <a:avLst/>
          </a:prstGeom>
          <a:noFill/>
          <a:ln>
            <a:noFill/>
          </a:ln>
        </p:spPr>
        <p:txBody>
          <a:bodyPr spcFirstLastPara="1" wrap="square" lIns="72850" tIns="36425" rIns="72850" bIns="36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2C99D833-E6EB-48ED-BF68-5E3F3F1E2E6A}" type="slidenum">
              <a:rPr lang="ru" sz="1000" smtClean="0">
                <a:latin typeface="+mj-lt"/>
                <a:ea typeface="Montserrat"/>
                <a:cs typeface="Montserrat"/>
                <a:sym typeface="Montserrat"/>
              </a:rPr>
              <a:pPr/>
              <a:t>3</a:t>
            </a:fld>
            <a:endParaRPr lang="ru" sz="1000" dirty="0">
              <a:latin typeface="+mj-lt"/>
              <a:ea typeface="Montserrat"/>
              <a:cs typeface="Montserrat"/>
              <a:sym typeface="Montserrat"/>
            </a:endParaRPr>
          </a:p>
        </p:txBody>
      </p:sp>
      <p:sp>
        <p:nvSpPr>
          <p:cNvPr id="66" name="Google Shape;104;p15">
            <a:extLst>
              <a:ext uri="{FF2B5EF4-FFF2-40B4-BE49-F238E27FC236}">
                <a16:creationId xmlns:a16="http://schemas.microsoft.com/office/drawing/2014/main" id="{6C927574-A260-436A-AB58-AB478BA4860A}"/>
              </a:ext>
            </a:extLst>
          </p:cNvPr>
          <p:cNvSpPr/>
          <p:nvPr/>
        </p:nvSpPr>
        <p:spPr>
          <a:xfrm>
            <a:off x="337999" y="1306461"/>
            <a:ext cx="965076" cy="76801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ru" sz="1600" b="1" i="0" u="none" strike="noStrike" cap="none" dirty="0">
                <a:solidFill>
                  <a:srgbClr val="2A632C"/>
                </a:solidFill>
                <a:latin typeface="+mj-lt"/>
                <a:ea typeface="Montserrat"/>
                <a:cs typeface="Montserrat"/>
                <a:sym typeface="Montserrat"/>
              </a:rPr>
              <a:t>2022</a:t>
            </a:r>
            <a:endParaRPr sz="1600" b="1" i="0" u="none" strike="noStrike" cap="none" dirty="0">
              <a:solidFill>
                <a:srgbClr val="2A632C"/>
              </a:solidFill>
              <a:latin typeface="+mj-lt"/>
              <a:ea typeface="Montserrat"/>
              <a:cs typeface="Montserrat"/>
              <a:sym typeface="Montserrat"/>
            </a:endParaRPr>
          </a:p>
        </p:txBody>
      </p:sp>
      <p:sp>
        <p:nvSpPr>
          <p:cNvPr id="67" name="Google Shape;104;p15">
            <a:extLst>
              <a:ext uri="{FF2B5EF4-FFF2-40B4-BE49-F238E27FC236}">
                <a16:creationId xmlns:a16="http://schemas.microsoft.com/office/drawing/2014/main" id="{1DF1F4C4-13E7-46E2-8515-A169D87D816A}"/>
              </a:ext>
            </a:extLst>
          </p:cNvPr>
          <p:cNvSpPr/>
          <p:nvPr/>
        </p:nvSpPr>
        <p:spPr>
          <a:xfrm>
            <a:off x="6636410" y="1306461"/>
            <a:ext cx="965076" cy="76801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ru" sz="1600" b="1" i="0" u="none" strike="noStrike" cap="none" dirty="0">
                <a:solidFill>
                  <a:srgbClr val="2A632C"/>
                </a:solidFill>
                <a:latin typeface="+mj-lt"/>
                <a:ea typeface="Montserrat"/>
                <a:cs typeface="Montserrat"/>
                <a:sym typeface="Montserrat"/>
              </a:rPr>
              <a:t>2023</a:t>
            </a:r>
            <a:endParaRPr sz="1600" b="1" i="0" u="none" strike="noStrike" cap="none" dirty="0">
              <a:solidFill>
                <a:srgbClr val="2A632C"/>
              </a:solidFill>
              <a:latin typeface="+mj-lt"/>
              <a:ea typeface="Montserrat"/>
              <a:cs typeface="Montserrat"/>
              <a:sym typeface="Montserrat"/>
            </a:endParaRPr>
          </a:p>
        </p:txBody>
      </p:sp>
      <p:pic>
        <p:nvPicPr>
          <p:cNvPr id="30" name="Рисунок 29"/>
          <p:cNvPicPr>
            <a:picLocks noChangeAspect="1"/>
          </p:cNvPicPr>
          <p:nvPr/>
        </p:nvPicPr>
        <p:blipFill rotWithShape="1">
          <a:blip r:embed="rId3">
            <a:extLst>
              <a:ext uri="{28A0092B-C50C-407E-A947-70E740481C1C}">
                <a14:useLocalDpi xmlns:a14="http://schemas.microsoft.com/office/drawing/2010/main" val="0"/>
              </a:ext>
            </a:extLst>
          </a:blip>
          <a:srcRect l="1888" t="24226" r="3016" b="-8684"/>
          <a:stretch/>
        </p:blipFill>
        <p:spPr>
          <a:xfrm>
            <a:off x="-11431" y="6664679"/>
            <a:ext cx="12240463" cy="236720"/>
          </a:xfrm>
          <a:prstGeom prst="rect">
            <a:avLst/>
          </a:prstGeom>
        </p:spPr>
      </p:pic>
    </p:spTree>
    <p:extLst>
      <p:ext uri="{BB962C8B-B14F-4D97-AF65-F5344CB8AC3E}">
        <p14:creationId xmlns:p14="http://schemas.microsoft.com/office/powerpoint/2010/main" val="1588130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29" name="Google Shape;67;p15">
            <a:extLst>
              <a:ext uri="{FF2B5EF4-FFF2-40B4-BE49-F238E27FC236}">
                <a16:creationId xmlns:a16="http://schemas.microsoft.com/office/drawing/2014/main" id="{647C30F4-4984-4A1E-8FEB-6CB697A1F9C3}"/>
              </a:ext>
            </a:extLst>
          </p:cNvPr>
          <p:cNvSpPr txBox="1"/>
          <p:nvPr/>
        </p:nvSpPr>
        <p:spPr>
          <a:xfrm>
            <a:off x="275576" y="214114"/>
            <a:ext cx="5744648"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ru-RU" sz="1600" i="0" u="none" strike="noStrike" cap="none" dirty="0">
                <a:solidFill>
                  <a:schemeClr val="dk1"/>
                </a:solidFill>
                <a:latin typeface="+mj-lt"/>
                <a:ea typeface="Montserrat Light"/>
                <a:cs typeface="Montserrat Light"/>
                <a:sym typeface="Montserrat Light"/>
              </a:rPr>
              <a:t>ЗАГОЛОВОК</a:t>
            </a:r>
            <a:r>
              <a:rPr lang="ru-RU" sz="1600" b="1" i="0" u="none" strike="noStrike" cap="none" dirty="0">
                <a:solidFill>
                  <a:schemeClr val="dk1"/>
                </a:solidFill>
                <a:latin typeface="+mj-lt"/>
                <a:ea typeface="Montserrat Light"/>
                <a:cs typeface="Montserrat Light"/>
                <a:sym typeface="Montserrat Light"/>
              </a:rPr>
              <a:t> </a:t>
            </a:r>
            <a:endParaRPr sz="1600" b="1" i="0" u="none" strike="noStrike" cap="none" dirty="0">
              <a:solidFill>
                <a:schemeClr val="dk1"/>
              </a:solidFill>
              <a:latin typeface="+mj-l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900"/>
              <a:buFont typeface="Arial"/>
              <a:buNone/>
            </a:pPr>
            <a:r>
              <a:rPr lang="ru" sz="2000" b="1" i="0" u="none" strike="noStrike" cap="none" dirty="0">
                <a:solidFill>
                  <a:schemeClr val="dk1"/>
                </a:solidFill>
                <a:latin typeface="+mj-lt"/>
                <a:ea typeface="Montserrat Medium"/>
                <a:cs typeface="Montserrat Medium"/>
                <a:sym typeface="Montserrat Medium"/>
              </a:rPr>
              <a:t>ЗАГОЛОВОК ОСНОВНАЯ МЫСЛЬ</a:t>
            </a:r>
            <a:endParaRPr sz="2000" b="1" i="0" u="none" strike="noStrike" cap="none" dirty="0">
              <a:solidFill>
                <a:schemeClr val="dk1"/>
              </a:solidFill>
              <a:latin typeface="+mj-lt"/>
              <a:ea typeface="Montserrat Medium"/>
              <a:cs typeface="Montserrat Medium"/>
              <a:sym typeface="Montserrat Medium"/>
            </a:endParaRPr>
          </a:p>
        </p:txBody>
      </p:sp>
      <p:sp>
        <p:nvSpPr>
          <p:cNvPr id="64" name="Google Shape;106;p15">
            <a:extLst>
              <a:ext uri="{FF2B5EF4-FFF2-40B4-BE49-F238E27FC236}">
                <a16:creationId xmlns:a16="http://schemas.microsoft.com/office/drawing/2014/main" id="{E6FA9F28-7484-4CEA-930C-F06329393E14}"/>
              </a:ext>
            </a:extLst>
          </p:cNvPr>
          <p:cNvSpPr txBox="1">
            <a:spLocks/>
          </p:cNvSpPr>
          <p:nvPr/>
        </p:nvSpPr>
        <p:spPr>
          <a:xfrm>
            <a:off x="11867663" y="6406181"/>
            <a:ext cx="309233" cy="376858"/>
          </a:xfrm>
          <a:prstGeom prst="rect">
            <a:avLst/>
          </a:prstGeom>
          <a:noFill/>
          <a:ln>
            <a:noFill/>
          </a:ln>
        </p:spPr>
        <p:txBody>
          <a:bodyPr spcFirstLastPara="1" wrap="square" lIns="72850" tIns="36425" rIns="72850" bIns="36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2C99D833-E6EB-48ED-BF68-5E3F3F1E2E6A}" type="slidenum">
              <a:rPr lang="ru" sz="1000" smtClean="0">
                <a:latin typeface="+mj-lt"/>
                <a:ea typeface="Montserrat"/>
                <a:cs typeface="Montserrat"/>
                <a:sym typeface="Montserrat"/>
              </a:rPr>
              <a:pPr/>
              <a:t>4</a:t>
            </a:fld>
            <a:endParaRPr lang="ru" sz="1000" dirty="0">
              <a:latin typeface="+mj-lt"/>
              <a:ea typeface="Montserrat"/>
              <a:cs typeface="Montserrat"/>
              <a:sym typeface="Montserrat"/>
            </a:endParaRPr>
          </a:p>
        </p:txBody>
      </p:sp>
      <p:sp>
        <p:nvSpPr>
          <p:cNvPr id="61" name="Google Shape;161;p17">
            <a:extLst>
              <a:ext uri="{FF2B5EF4-FFF2-40B4-BE49-F238E27FC236}">
                <a16:creationId xmlns:a16="http://schemas.microsoft.com/office/drawing/2014/main" id="{5BC53A23-7010-465E-A460-B545147EE951}"/>
              </a:ext>
            </a:extLst>
          </p:cNvPr>
          <p:cNvSpPr txBox="1"/>
          <p:nvPr/>
        </p:nvSpPr>
        <p:spPr>
          <a:xfrm>
            <a:off x="34416" y="2169833"/>
            <a:ext cx="3891649" cy="2046684"/>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0000" indent="-147149">
              <a:buClr>
                <a:srgbClr val="2A632C"/>
              </a:buClr>
              <a:buSzPts val="900"/>
              <a:buFont typeface="Montserrat"/>
              <a:buChar char="●"/>
              <a:defRPr sz="1100">
                <a:latin typeface="+mj-lt"/>
                <a:ea typeface="Montserrat"/>
                <a:cs typeface="Montserrat"/>
              </a:defRPr>
            </a:lvl1pPr>
          </a:lstStyle>
          <a:p>
            <a:r>
              <a:rPr lang="ru-RU" dirty="0">
                <a:sym typeface="Montserrat"/>
              </a:rPr>
              <a:t>Созданы</a:t>
            </a:r>
          </a:p>
          <a:p>
            <a:endParaRPr lang="ru-RU" dirty="0">
              <a:sym typeface="Montserrat"/>
            </a:endParaRPr>
          </a:p>
          <a:p>
            <a:r>
              <a:rPr lang="ru-RU" dirty="0">
                <a:sym typeface="Montserrat"/>
              </a:rPr>
              <a:t>Создана</a:t>
            </a:r>
          </a:p>
          <a:p>
            <a:endParaRPr lang="ru-RU" dirty="0">
              <a:sym typeface="Montserrat"/>
            </a:endParaRPr>
          </a:p>
          <a:p>
            <a:r>
              <a:rPr lang="ru-RU" dirty="0">
                <a:sym typeface="Montserrat"/>
              </a:rPr>
              <a:t>40%</a:t>
            </a:r>
            <a:br>
              <a:rPr lang="ru-RU" dirty="0">
                <a:sym typeface="Montserrat"/>
              </a:rPr>
            </a:br>
            <a:endParaRPr lang="ru-RU" dirty="0">
              <a:sym typeface="Montserrat"/>
            </a:endParaRPr>
          </a:p>
          <a:p>
            <a:r>
              <a:rPr lang="ru-RU" dirty="0">
                <a:sym typeface="Montserrat"/>
              </a:rPr>
              <a:t>Создан</a:t>
            </a:r>
          </a:p>
          <a:p>
            <a:endParaRPr lang="ru-RU" dirty="0">
              <a:sym typeface="Montserrat"/>
            </a:endParaRPr>
          </a:p>
          <a:p>
            <a:r>
              <a:rPr lang="ru-RU" dirty="0">
                <a:sym typeface="Montserrat"/>
              </a:rPr>
              <a:t>Внедрена модель</a:t>
            </a:r>
            <a:br>
              <a:rPr lang="ru-RU" dirty="0">
                <a:sym typeface="Montserrat"/>
              </a:rPr>
            </a:br>
            <a:endParaRPr lang="ru-RU" dirty="0">
              <a:sym typeface="Montserrat"/>
            </a:endParaRPr>
          </a:p>
          <a:p>
            <a:r>
              <a:rPr lang="ru-RU" dirty="0">
                <a:sym typeface="Montserrat"/>
              </a:rPr>
              <a:t>Создан Центр</a:t>
            </a:r>
          </a:p>
        </p:txBody>
      </p:sp>
      <p:sp>
        <p:nvSpPr>
          <p:cNvPr id="63" name="Google Shape;157;p17">
            <a:extLst>
              <a:ext uri="{FF2B5EF4-FFF2-40B4-BE49-F238E27FC236}">
                <a16:creationId xmlns:a16="http://schemas.microsoft.com/office/drawing/2014/main" id="{ADE659F1-CA15-4B42-9277-50686A2E957D}"/>
              </a:ext>
            </a:extLst>
          </p:cNvPr>
          <p:cNvSpPr/>
          <p:nvPr/>
        </p:nvSpPr>
        <p:spPr>
          <a:xfrm>
            <a:off x="467646" y="1515026"/>
            <a:ext cx="1189662" cy="562491"/>
          </a:xfrm>
          <a:prstGeom prst="rect">
            <a:avLst/>
          </a:prstGeom>
          <a:noFill/>
          <a:ln>
            <a:noFill/>
          </a:ln>
        </p:spPr>
        <p:txBody>
          <a:bodyPr spcFirstLastPara="1" wrap="square" lIns="68575" tIns="34275" rIns="68575" bIns="34275" anchor="t" anchorCtr="0">
            <a:noAutofit/>
          </a:bodyPr>
          <a:lstStyle/>
          <a:p>
            <a:pPr>
              <a:buSzPts val="1400"/>
            </a:pPr>
            <a:r>
              <a:rPr lang="ru-RU" b="1" dirty="0">
                <a:solidFill>
                  <a:srgbClr val="2A632C"/>
                </a:solidFill>
                <a:latin typeface="+mj-lt"/>
                <a:ea typeface="Montserrat"/>
                <a:cs typeface="Montserrat"/>
                <a:sym typeface="Montserrat"/>
              </a:rPr>
              <a:t>СПИСОК 1</a:t>
            </a:r>
          </a:p>
        </p:txBody>
      </p:sp>
      <p:sp>
        <p:nvSpPr>
          <p:cNvPr id="67" name="Google Shape;161;p17">
            <a:extLst>
              <a:ext uri="{FF2B5EF4-FFF2-40B4-BE49-F238E27FC236}">
                <a16:creationId xmlns:a16="http://schemas.microsoft.com/office/drawing/2014/main" id="{DD5BA1F2-2DC2-4B6C-9380-866670FC302D}"/>
              </a:ext>
            </a:extLst>
          </p:cNvPr>
          <p:cNvSpPr txBox="1"/>
          <p:nvPr/>
        </p:nvSpPr>
        <p:spPr>
          <a:xfrm>
            <a:off x="4218873" y="2164835"/>
            <a:ext cx="4059092" cy="2046684"/>
          </a:xfrm>
          <a:prstGeom prst="rect">
            <a:avLst/>
          </a:prstGeom>
          <a:noFill/>
          <a:ln>
            <a:noFill/>
          </a:ln>
        </p:spPr>
        <p:txBody>
          <a:bodyPr spcFirstLastPara="1" wrap="square" lIns="91425" tIns="91425" rIns="91425" bIns="91425" anchor="t" anchorCtr="0">
            <a:spAutoFit/>
          </a:bodyPr>
          <a:lstStyle/>
          <a:p>
            <a:pPr marL="450000" lvl="0" indent="-147149">
              <a:buClr>
                <a:srgbClr val="2A632C"/>
              </a:buClr>
              <a:buSzPts val="900"/>
              <a:buFont typeface="Montserrat"/>
              <a:buChar char="●"/>
            </a:pPr>
            <a:r>
              <a:rPr lang="ru-RU" sz="1100" b="1" dirty="0">
                <a:solidFill>
                  <a:schemeClr val="tx1">
                    <a:lumMod val="65000"/>
                    <a:lumOff val="35000"/>
                  </a:schemeClr>
                </a:solidFill>
                <a:latin typeface="+mj-lt"/>
                <a:ea typeface="Montserrat"/>
                <a:cs typeface="Montserrat"/>
                <a:sym typeface="Montserrat"/>
              </a:rPr>
              <a:t>Запущена</a:t>
            </a:r>
          </a:p>
          <a:p>
            <a:pPr marL="450000" lvl="0" indent="-147149">
              <a:buClr>
                <a:srgbClr val="2A632C"/>
              </a:buClr>
              <a:buSzPts val="900"/>
              <a:buFont typeface="Montserrat"/>
              <a:buChar char="●"/>
            </a:pPr>
            <a:endParaRPr lang="ru-RU" sz="1100" dirty="0">
              <a:latin typeface="+mj-lt"/>
              <a:ea typeface="Montserrat"/>
              <a:cs typeface="Montserrat"/>
              <a:sym typeface="Montserrat"/>
            </a:endParaRPr>
          </a:p>
          <a:p>
            <a:pPr marL="450000" lvl="0" indent="-147149">
              <a:buClr>
                <a:srgbClr val="2A632C"/>
              </a:buClr>
              <a:buSzPts val="900"/>
              <a:buFont typeface="Montserrat"/>
              <a:buChar char="●"/>
            </a:pPr>
            <a:r>
              <a:rPr lang="ru-RU" sz="1100" dirty="0">
                <a:latin typeface="+mj-lt"/>
                <a:ea typeface="Montserrat"/>
                <a:cs typeface="Montserrat"/>
                <a:sym typeface="Montserrat"/>
              </a:rPr>
              <a:t>Создан</a:t>
            </a:r>
            <a:br>
              <a:rPr lang="ru-RU" sz="1100" b="1" dirty="0">
                <a:solidFill>
                  <a:schemeClr val="tx1">
                    <a:lumMod val="65000"/>
                    <a:lumOff val="35000"/>
                  </a:schemeClr>
                </a:solidFill>
                <a:latin typeface="+mj-lt"/>
                <a:ea typeface="Montserrat"/>
                <a:cs typeface="Montserrat"/>
                <a:sym typeface="Montserrat"/>
              </a:rPr>
            </a:br>
            <a:endParaRPr lang="ru-RU" sz="1100" b="1" dirty="0">
              <a:solidFill>
                <a:schemeClr val="tx1">
                  <a:lumMod val="65000"/>
                  <a:lumOff val="35000"/>
                </a:schemeClr>
              </a:solidFill>
              <a:latin typeface="+mj-lt"/>
              <a:ea typeface="Montserrat"/>
              <a:cs typeface="Montserrat"/>
              <a:sym typeface="Montserrat"/>
            </a:endParaRPr>
          </a:p>
          <a:p>
            <a:pPr marL="450000" lvl="0" indent="-147149">
              <a:buClr>
                <a:srgbClr val="2A632C"/>
              </a:buClr>
              <a:buSzPts val="900"/>
              <a:buFont typeface="Montserrat"/>
              <a:buChar char="●"/>
            </a:pPr>
            <a:r>
              <a:rPr lang="ru-RU" sz="1100" dirty="0">
                <a:latin typeface="+mj-lt"/>
                <a:ea typeface="Montserrat"/>
                <a:cs typeface="Montserrat"/>
                <a:sym typeface="Montserrat"/>
              </a:rPr>
              <a:t>Создано </a:t>
            </a:r>
            <a:r>
              <a:rPr lang="ru-RU" sz="1100" b="1" dirty="0">
                <a:solidFill>
                  <a:schemeClr val="tx1">
                    <a:lumMod val="65000"/>
                    <a:lumOff val="35000"/>
                  </a:schemeClr>
                </a:solidFill>
                <a:latin typeface="+mj-lt"/>
                <a:ea typeface="Montserrat"/>
                <a:cs typeface="Montserrat"/>
                <a:sym typeface="Montserrat"/>
              </a:rPr>
              <a:t>1500</a:t>
            </a:r>
          </a:p>
          <a:p>
            <a:pPr marL="450000" lvl="0" indent="-147149">
              <a:buClr>
                <a:srgbClr val="2A632C"/>
              </a:buClr>
              <a:buSzPts val="900"/>
              <a:buFont typeface="Montserrat"/>
              <a:buChar char="●"/>
            </a:pPr>
            <a:endParaRPr lang="ru-RU" sz="1100" b="1" dirty="0">
              <a:latin typeface="+mj-lt"/>
              <a:ea typeface="Montserrat"/>
              <a:cs typeface="Montserrat"/>
              <a:sym typeface="Montserrat"/>
            </a:endParaRPr>
          </a:p>
          <a:p>
            <a:pPr marL="450000" lvl="0" indent="-147149">
              <a:buClr>
                <a:srgbClr val="2A632C"/>
              </a:buClr>
              <a:buSzPts val="900"/>
              <a:buFont typeface="Montserrat"/>
              <a:buChar char="●"/>
            </a:pPr>
            <a:r>
              <a:rPr lang="ru-RU" sz="1100" b="1" dirty="0">
                <a:solidFill>
                  <a:schemeClr val="tx1">
                    <a:lumMod val="65000"/>
                    <a:lumOff val="35000"/>
                  </a:schemeClr>
                </a:solidFill>
                <a:latin typeface="+mj-lt"/>
                <a:ea typeface="Montserrat"/>
                <a:cs typeface="Montserrat"/>
                <a:sym typeface="Montserrat"/>
              </a:rPr>
              <a:t>75 %</a:t>
            </a:r>
            <a:br>
              <a:rPr lang="ru-RU" sz="1100" dirty="0">
                <a:latin typeface="+mj-lt"/>
                <a:ea typeface="Montserrat"/>
                <a:cs typeface="Montserrat"/>
                <a:sym typeface="Montserrat"/>
              </a:rPr>
            </a:br>
            <a:endParaRPr lang="ru-RU" sz="1100" dirty="0">
              <a:latin typeface="+mj-lt"/>
              <a:ea typeface="Montserrat"/>
              <a:cs typeface="Montserrat"/>
              <a:sym typeface="Montserrat"/>
            </a:endParaRPr>
          </a:p>
          <a:p>
            <a:pPr marL="450000" lvl="0" indent="-147149">
              <a:buClr>
                <a:srgbClr val="2A632C"/>
              </a:buClr>
              <a:buSzPts val="900"/>
              <a:buFont typeface="Montserrat"/>
              <a:buChar char="●"/>
            </a:pPr>
            <a:r>
              <a:rPr lang="ru-RU" sz="1100" b="1" dirty="0">
                <a:solidFill>
                  <a:schemeClr val="tx1">
                    <a:lumMod val="65000"/>
                    <a:lumOff val="35000"/>
                  </a:schemeClr>
                </a:solidFill>
                <a:latin typeface="+mj-lt"/>
                <a:ea typeface="Montserrat"/>
                <a:cs typeface="Montserrat"/>
                <a:sym typeface="Montserrat"/>
              </a:rPr>
              <a:t>20</a:t>
            </a:r>
          </a:p>
          <a:p>
            <a:pPr marL="450000" lvl="0" indent="-147149">
              <a:buClr>
                <a:srgbClr val="2A632C"/>
              </a:buClr>
              <a:buSzPts val="900"/>
              <a:buFont typeface="Montserrat"/>
              <a:buChar char="●"/>
            </a:pPr>
            <a:endParaRPr lang="ru-RU" sz="1100" dirty="0">
              <a:latin typeface="+mj-lt"/>
              <a:ea typeface="Montserrat"/>
              <a:cs typeface="Montserrat"/>
              <a:sym typeface="Montserrat"/>
            </a:endParaRPr>
          </a:p>
          <a:p>
            <a:pPr marL="450000" lvl="0" indent="-147149">
              <a:buClr>
                <a:srgbClr val="2A632C"/>
              </a:buClr>
              <a:buSzPts val="900"/>
              <a:buFont typeface="Montserrat"/>
              <a:buChar char="●"/>
            </a:pPr>
            <a:r>
              <a:rPr lang="ru-RU" sz="1100" dirty="0">
                <a:latin typeface="+mj-lt"/>
                <a:ea typeface="Montserrat"/>
                <a:cs typeface="Montserrat"/>
                <a:sym typeface="Montserrat"/>
              </a:rPr>
              <a:t>Увеличение</a:t>
            </a:r>
          </a:p>
        </p:txBody>
      </p:sp>
      <p:sp>
        <p:nvSpPr>
          <p:cNvPr id="68" name="Google Shape;157;p17">
            <a:extLst>
              <a:ext uri="{FF2B5EF4-FFF2-40B4-BE49-F238E27FC236}">
                <a16:creationId xmlns:a16="http://schemas.microsoft.com/office/drawing/2014/main" id="{21B4D64B-0AC6-4F87-81EB-71353970C804}"/>
              </a:ext>
            </a:extLst>
          </p:cNvPr>
          <p:cNvSpPr/>
          <p:nvPr/>
        </p:nvSpPr>
        <p:spPr>
          <a:xfrm>
            <a:off x="4652104" y="1510029"/>
            <a:ext cx="2016602" cy="562491"/>
          </a:xfrm>
          <a:prstGeom prst="rect">
            <a:avLst/>
          </a:prstGeom>
          <a:noFill/>
          <a:ln>
            <a:noFill/>
          </a:ln>
        </p:spPr>
        <p:txBody>
          <a:bodyPr spcFirstLastPara="1" wrap="square" lIns="68575" tIns="34275" rIns="68575" bIns="34275" anchor="t" anchorCtr="0">
            <a:noAutofit/>
          </a:bodyPr>
          <a:lstStyle/>
          <a:p>
            <a:pPr>
              <a:buSzPts val="1400"/>
            </a:pPr>
            <a:r>
              <a:rPr lang="ru-RU" b="1" dirty="0">
                <a:solidFill>
                  <a:srgbClr val="2A632C"/>
                </a:solidFill>
                <a:latin typeface="+mj-lt"/>
                <a:ea typeface="Montserrat"/>
                <a:cs typeface="Montserrat"/>
                <a:sym typeface="Montserrat"/>
              </a:rPr>
              <a:t>СПИСОК 2</a:t>
            </a:r>
          </a:p>
        </p:txBody>
      </p:sp>
      <p:sp>
        <p:nvSpPr>
          <p:cNvPr id="69" name="Google Shape;161;p17">
            <a:extLst>
              <a:ext uri="{FF2B5EF4-FFF2-40B4-BE49-F238E27FC236}">
                <a16:creationId xmlns:a16="http://schemas.microsoft.com/office/drawing/2014/main" id="{9B8EB0CD-8DD3-4F4B-B70C-A8BB84E9DF3C}"/>
              </a:ext>
            </a:extLst>
          </p:cNvPr>
          <p:cNvSpPr txBox="1"/>
          <p:nvPr/>
        </p:nvSpPr>
        <p:spPr>
          <a:xfrm>
            <a:off x="8667569" y="2164835"/>
            <a:ext cx="3449874" cy="1351622"/>
          </a:xfrm>
          <a:prstGeom prst="rect">
            <a:avLst/>
          </a:prstGeom>
          <a:noFill/>
          <a:ln>
            <a:noFill/>
          </a:ln>
        </p:spPr>
        <p:txBody>
          <a:bodyPr spcFirstLastPara="1" wrap="square" lIns="91425" tIns="91425" rIns="91425" bIns="91425" anchor="t" anchorCtr="0">
            <a:spAutoFit/>
          </a:bodyPr>
          <a:lstStyle/>
          <a:p>
            <a:pPr marL="134999" lvl="0" indent="-147149">
              <a:spcBef>
                <a:spcPts val="500"/>
              </a:spcBef>
              <a:buClr>
                <a:srgbClr val="2A632C"/>
              </a:buClr>
              <a:buSzPts val="900"/>
              <a:buFont typeface="Montserrat"/>
              <a:buChar char="●"/>
            </a:pPr>
            <a:r>
              <a:rPr lang="ru-RU" sz="1100" dirty="0">
                <a:latin typeface="+mj-lt"/>
                <a:ea typeface="Montserrat"/>
                <a:cs typeface="Montserrat"/>
                <a:sym typeface="Montserrat"/>
              </a:rPr>
              <a:t>Университет</a:t>
            </a:r>
          </a:p>
          <a:p>
            <a:pPr marL="134999" lvl="0" indent="-147149">
              <a:spcBef>
                <a:spcPts val="500"/>
              </a:spcBef>
              <a:buClr>
                <a:srgbClr val="2A632C"/>
              </a:buClr>
              <a:buSzPts val="900"/>
              <a:buFont typeface="Montserrat"/>
              <a:buChar char="●"/>
            </a:pPr>
            <a:r>
              <a:rPr lang="ru-RU" sz="1100" b="1" dirty="0">
                <a:solidFill>
                  <a:schemeClr val="tx1">
                    <a:lumMod val="65000"/>
                    <a:lumOff val="35000"/>
                  </a:schemeClr>
                </a:solidFill>
                <a:latin typeface="+mj-lt"/>
                <a:ea typeface="Montserrat"/>
                <a:cs typeface="Montserrat"/>
                <a:sym typeface="Montserrat"/>
              </a:rPr>
              <a:t>на</a:t>
            </a:r>
            <a:r>
              <a:rPr lang="ru-RU" sz="1100" dirty="0">
                <a:latin typeface="+mj-lt"/>
                <a:ea typeface="Montserrat"/>
                <a:cs typeface="Montserrat"/>
                <a:sym typeface="Montserrat"/>
              </a:rPr>
              <a:t> </a:t>
            </a:r>
            <a:r>
              <a:rPr lang="ru-RU" sz="1100" b="1" dirty="0">
                <a:solidFill>
                  <a:schemeClr val="tx1">
                    <a:lumMod val="65000"/>
                    <a:lumOff val="35000"/>
                  </a:schemeClr>
                </a:solidFill>
                <a:latin typeface="+mj-lt"/>
                <a:ea typeface="Montserrat"/>
                <a:cs typeface="Montserrat"/>
                <a:sym typeface="Montserrat"/>
              </a:rPr>
              <a:t>150 % увеличен </a:t>
            </a:r>
          </a:p>
          <a:p>
            <a:pPr marL="134999" lvl="0" indent="-147149">
              <a:spcBef>
                <a:spcPts val="500"/>
              </a:spcBef>
              <a:buClr>
                <a:srgbClr val="2A632C"/>
              </a:buClr>
              <a:buSzPts val="900"/>
              <a:buFont typeface="Montserrat"/>
              <a:buChar char="●"/>
            </a:pPr>
            <a:r>
              <a:rPr lang="ru-RU" sz="1100" b="1" dirty="0">
                <a:solidFill>
                  <a:schemeClr val="tx1">
                    <a:lumMod val="65000"/>
                    <a:lumOff val="35000"/>
                  </a:schemeClr>
                </a:solidFill>
                <a:latin typeface="+mj-lt"/>
                <a:ea typeface="Montserrat"/>
                <a:cs typeface="Montserrat"/>
                <a:sym typeface="Montserrat"/>
              </a:rPr>
              <a:t>25%</a:t>
            </a:r>
          </a:p>
          <a:p>
            <a:pPr marL="134999" lvl="0" indent="-147149">
              <a:spcBef>
                <a:spcPts val="500"/>
              </a:spcBef>
              <a:buClr>
                <a:srgbClr val="2A632C"/>
              </a:buClr>
              <a:buSzPts val="900"/>
              <a:buFont typeface="Montserrat"/>
              <a:buChar char="●"/>
            </a:pPr>
            <a:r>
              <a:rPr lang="ru-RU" sz="1100" dirty="0">
                <a:latin typeface="+mj-lt"/>
                <a:ea typeface="Montserrat"/>
                <a:cs typeface="Montserrat"/>
                <a:sym typeface="Montserrat"/>
              </a:rPr>
              <a:t>создано </a:t>
            </a:r>
            <a:r>
              <a:rPr lang="ru-RU" sz="1100" b="1" dirty="0">
                <a:solidFill>
                  <a:schemeClr val="tx1">
                    <a:lumMod val="65000"/>
                    <a:lumOff val="35000"/>
                  </a:schemeClr>
                </a:solidFill>
                <a:latin typeface="+mj-lt"/>
                <a:ea typeface="Montserrat"/>
                <a:cs typeface="Montserrat"/>
                <a:sym typeface="Montserrat"/>
              </a:rPr>
              <a:t>3500 </a:t>
            </a:r>
          </a:p>
          <a:p>
            <a:pPr marL="134999" lvl="0" indent="-147149">
              <a:spcBef>
                <a:spcPts val="500"/>
              </a:spcBef>
              <a:buClr>
                <a:srgbClr val="2A632C"/>
              </a:buClr>
              <a:buSzPts val="900"/>
              <a:buFont typeface="Montserrat"/>
              <a:buChar char="●"/>
            </a:pPr>
            <a:r>
              <a:rPr lang="ru-RU" sz="1100" b="1" dirty="0">
                <a:solidFill>
                  <a:schemeClr val="tx1">
                    <a:lumMod val="65000"/>
                    <a:lumOff val="35000"/>
                  </a:schemeClr>
                </a:solidFill>
                <a:latin typeface="+mj-lt"/>
                <a:ea typeface="Montserrat"/>
                <a:cs typeface="Montserrat"/>
                <a:sym typeface="Montserrat"/>
              </a:rPr>
              <a:t>на 200 % увеличен</a:t>
            </a:r>
            <a:endParaRPr lang="ru-RU" sz="1100" dirty="0">
              <a:latin typeface="+mj-lt"/>
              <a:ea typeface="Montserrat"/>
              <a:cs typeface="Montserrat"/>
              <a:sym typeface="Montserrat"/>
            </a:endParaRPr>
          </a:p>
        </p:txBody>
      </p:sp>
      <p:sp>
        <p:nvSpPr>
          <p:cNvPr id="70" name="Google Shape;157;p17">
            <a:extLst>
              <a:ext uri="{FF2B5EF4-FFF2-40B4-BE49-F238E27FC236}">
                <a16:creationId xmlns:a16="http://schemas.microsoft.com/office/drawing/2014/main" id="{3D12F937-9C22-4BED-9CAA-705702170CA2}"/>
              </a:ext>
            </a:extLst>
          </p:cNvPr>
          <p:cNvSpPr/>
          <p:nvPr/>
        </p:nvSpPr>
        <p:spPr>
          <a:xfrm>
            <a:off x="8667569" y="1515026"/>
            <a:ext cx="2016602" cy="562491"/>
          </a:xfrm>
          <a:prstGeom prst="rect">
            <a:avLst/>
          </a:prstGeom>
          <a:noFill/>
          <a:ln>
            <a:noFill/>
          </a:ln>
        </p:spPr>
        <p:txBody>
          <a:bodyPr spcFirstLastPara="1" wrap="square" lIns="68575" tIns="34275" rIns="68575" bIns="34275" anchor="t" anchorCtr="0">
            <a:noAutofit/>
          </a:bodyPr>
          <a:lstStyle/>
          <a:p>
            <a:pPr>
              <a:buSzPts val="1400"/>
            </a:pPr>
            <a:r>
              <a:rPr lang="ru-RU" b="1" dirty="0">
                <a:solidFill>
                  <a:srgbClr val="2A632C"/>
                </a:solidFill>
                <a:latin typeface="+mj-lt"/>
                <a:ea typeface="Montserrat"/>
                <a:cs typeface="Montserrat"/>
                <a:sym typeface="Montserrat"/>
              </a:rPr>
              <a:t>СПИСОК 3</a:t>
            </a:r>
          </a:p>
        </p:txBody>
      </p:sp>
      <p:cxnSp>
        <p:nvCxnSpPr>
          <p:cNvPr id="71" name="Google Shape;125;p16">
            <a:extLst>
              <a:ext uri="{FF2B5EF4-FFF2-40B4-BE49-F238E27FC236}">
                <a16:creationId xmlns:a16="http://schemas.microsoft.com/office/drawing/2014/main" id="{0055BC47-01BF-4272-8F0A-423B580A7F8B}"/>
              </a:ext>
            </a:extLst>
          </p:cNvPr>
          <p:cNvCxnSpPr/>
          <p:nvPr/>
        </p:nvCxnSpPr>
        <p:spPr>
          <a:xfrm>
            <a:off x="4230432" y="1598258"/>
            <a:ext cx="0" cy="4882885"/>
          </a:xfrm>
          <a:prstGeom prst="straightConnector1">
            <a:avLst/>
          </a:prstGeom>
          <a:noFill/>
          <a:ln w="9525" cap="flat" cmpd="sng">
            <a:solidFill>
              <a:schemeClr val="dk2"/>
            </a:solidFill>
            <a:prstDash val="dot"/>
            <a:round/>
            <a:headEnd type="none" w="sm" len="sm"/>
            <a:tailEnd type="none" w="sm" len="sm"/>
          </a:ln>
        </p:spPr>
      </p:cxnSp>
      <p:cxnSp>
        <p:nvCxnSpPr>
          <p:cNvPr id="72" name="Google Shape;125;p16">
            <a:extLst>
              <a:ext uri="{FF2B5EF4-FFF2-40B4-BE49-F238E27FC236}">
                <a16:creationId xmlns:a16="http://schemas.microsoft.com/office/drawing/2014/main" id="{D8AEA8C7-3B7A-47BA-B419-917607CA18D7}"/>
              </a:ext>
            </a:extLst>
          </p:cNvPr>
          <p:cNvCxnSpPr/>
          <p:nvPr/>
        </p:nvCxnSpPr>
        <p:spPr>
          <a:xfrm>
            <a:off x="8126356" y="1598258"/>
            <a:ext cx="0" cy="4882885"/>
          </a:xfrm>
          <a:prstGeom prst="straightConnector1">
            <a:avLst/>
          </a:prstGeom>
          <a:noFill/>
          <a:ln w="9525" cap="flat" cmpd="sng">
            <a:solidFill>
              <a:schemeClr val="dk2"/>
            </a:solidFill>
            <a:prstDash val="dot"/>
            <a:round/>
            <a:headEnd type="none" w="sm" len="sm"/>
            <a:tailEnd type="none" w="sm" len="sm"/>
          </a:ln>
        </p:spPr>
      </p:cxnSp>
      <p:pic>
        <p:nvPicPr>
          <p:cNvPr id="12" name="Рисунок 11"/>
          <p:cNvPicPr>
            <a:picLocks noChangeAspect="1"/>
          </p:cNvPicPr>
          <p:nvPr/>
        </p:nvPicPr>
        <p:blipFill rotWithShape="1">
          <a:blip r:embed="rId3">
            <a:extLst>
              <a:ext uri="{28A0092B-C50C-407E-A947-70E740481C1C}">
                <a14:useLocalDpi xmlns:a14="http://schemas.microsoft.com/office/drawing/2010/main" val="0"/>
              </a:ext>
            </a:extLst>
          </a:blip>
          <a:srcRect l="1888" t="24226" r="3016" b="-8684"/>
          <a:stretch/>
        </p:blipFill>
        <p:spPr>
          <a:xfrm>
            <a:off x="-11431" y="6664679"/>
            <a:ext cx="12240463" cy="236720"/>
          </a:xfrm>
          <a:prstGeom prst="rect">
            <a:avLst/>
          </a:prstGeom>
        </p:spPr>
      </p:pic>
    </p:spTree>
    <p:extLst>
      <p:ext uri="{BB962C8B-B14F-4D97-AF65-F5344CB8AC3E}">
        <p14:creationId xmlns:p14="http://schemas.microsoft.com/office/powerpoint/2010/main" val="1766017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2" descr="C:\Users\Софья\Desktop\Приоритет 2030\archive\archive\222.jpg"/>
          <p:cNvPicPr>
            <a:picLocks noChangeAspect="1" noChangeArrowheads="1"/>
          </p:cNvPicPr>
          <p:nvPr/>
        </p:nvPicPr>
        <p:blipFill>
          <a:blip r:embed="rId2"/>
          <a:srcRect t="13391" r="-3907" b="19429"/>
          <a:stretch>
            <a:fillRect/>
          </a:stretch>
        </p:blipFill>
        <p:spPr bwMode="auto">
          <a:xfrm>
            <a:off x="736600" y="0"/>
            <a:ext cx="10312400" cy="6858001"/>
          </a:xfrm>
          <a:prstGeom prst="rect">
            <a:avLst/>
          </a:prstGeom>
          <a:noFill/>
        </p:spPr>
      </p:pic>
      <p:cxnSp>
        <p:nvCxnSpPr>
          <p:cNvPr id="65" name="Google Shape;667;p81"/>
          <p:cNvCxnSpPr/>
          <p:nvPr/>
        </p:nvCxnSpPr>
        <p:spPr>
          <a:xfrm rot="5400000">
            <a:off x="1244344" y="5724924"/>
            <a:ext cx="2267742" cy="1588"/>
          </a:xfrm>
          <a:prstGeom prst="straightConnector1">
            <a:avLst/>
          </a:prstGeom>
          <a:noFill/>
          <a:ln w="9525" cap="flat" cmpd="sng">
            <a:solidFill>
              <a:schemeClr val="bg1">
                <a:lumMod val="85000"/>
              </a:schemeClr>
            </a:solidFill>
            <a:prstDash val="dash"/>
            <a:round/>
            <a:headEnd type="none" w="med" len="med"/>
            <a:tailEnd type="none" w="med" len="med"/>
          </a:ln>
        </p:spPr>
      </p:cxnSp>
      <p:sp>
        <p:nvSpPr>
          <p:cNvPr id="60" name="Google Shape;154;gb6f6fa0e72_1_0"/>
          <p:cNvSpPr/>
          <p:nvPr/>
        </p:nvSpPr>
        <p:spPr>
          <a:xfrm rot="16200000">
            <a:off x="5980320" y="-480807"/>
            <a:ext cx="231359" cy="121920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1A72"/>
              </a:solidFill>
              <a:latin typeface="+mj-lt"/>
              <a:ea typeface="Arial"/>
              <a:cs typeface="Arial"/>
              <a:sym typeface="Arial"/>
            </a:endParaRPr>
          </a:p>
        </p:txBody>
      </p:sp>
      <p:sp>
        <p:nvSpPr>
          <p:cNvPr id="59" name="Google Shape;154;gb6f6fa0e72_1_0"/>
          <p:cNvSpPr/>
          <p:nvPr/>
        </p:nvSpPr>
        <p:spPr>
          <a:xfrm rot="16200000">
            <a:off x="5980320" y="-1395205"/>
            <a:ext cx="231359" cy="121920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mj-lt"/>
              <a:ea typeface="Arial"/>
              <a:cs typeface="Arial"/>
              <a:sym typeface="Arial"/>
            </a:endParaRPr>
          </a:p>
        </p:txBody>
      </p:sp>
      <p:sp>
        <p:nvSpPr>
          <p:cNvPr id="45" name="Google Shape;457;gdf5f3faf46_0_472"/>
          <p:cNvSpPr/>
          <p:nvPr/>
        </p:nvSpPr>
        <p:spPr>
          <a:xfrm>
            <a:off x="150259" y="4630646"/>
            <a:ext cx="3212066" cy="483372"/>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363AD"/>
              </a:buClr>
              <a:buSzPts val="1200"/>
              <a:buFont typeface="Arial"/>
              <a:buNone/>
            </a:pPr>
            <a:r>
              <a:rPr lang="ru-RU" sz="1200" b="1" dirty="0">
                <a:solidFill>
                  <a:srgbClr val="2A632C"/>
                </a:solidFill>
                <a:latin typeface="+mj-lt"/>
              </a:rPr>
              <a:t>ТЕКУЩЕЕ СОСТОЯНИЕ</a:t>
            </a:r>
            <a:endParaRPr sz="1100" dirty="0">
              <a:solidFill>
                <a:srgbClr val="2A632C"/>
              </a:solidFill>
              <a:latin typeface="+mj-lt"/>
            </a:endParaRPr>
          </a:p>
        </p:txBody>
      </p:sp>
      <p:sp>
        <p:nvSpPr>
          <p:cNvPr id="38" name="Google Shape;457;gdf5f3faf46_0_472"/>
          <p:cNvSpPr/>
          <p:nvPr/>
        </p:nvSpPr>
        <p:spPr>
          <a:xfrm>
            <a:off x="150259" y="5537334"/>
            <a:ext cx="1373107" cy="374516"/>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363AD"/>
              </a:buClr>
              <a:buSzPts val="1200"/>
              <a:buFont typeface="Arial"/>
              <a:buNone/>
            </a:pPr>
            <a:r>
              <a:rPr lang="ru-RU" sz="1200" b="1" dirty="0">
                <a:solidFill>
                  <a:srgbClr val="2A632C"/>
                </a:solidFill>
                <a:latin typeface="+mj-lt"/>
              </a:rPr>
              <a:t>РЕЗУЛЬТАТЫ</a:t>
            </a:r>
            <a:endParaRPr sz="1100" dirty="0">
              <a:solidFill>
                <a:srgbClr val="2A632C"/>
              </a:solidFill>
              <a:latin typeface="+mj-lt"/>
            </a:endParaRPr>
          </a:p>
        </p:txBody>
      </p:sp>
      <p:sp>
        <p:nvSpPr>
          <p:cNvPr id="39" name="Прямоугольник 38"/>
          <p:cNvSpPr/>
          <p:nvPr/>
        </p:nvSpPr>
        <p:spPr>
          <a:xfrm>
            <a:off x="890402" y="5011724"/>
            <a:ext cx="862737" cy="215444"/>
          </a:xfrm>
          <a:prstGeom prst="rect">
            <a:avLst/>
          </a:prstGeom>
        </p:spPr>
        <p:txBody>
          <a:bodyPr wrap="none">
            <a:spAutoFit/>
          </a:bodyPr>
          <a:lstStyle/>
          <a:p>
            <a:pPr lvl="0" algn="ctr"/>
            <a:r>
              <a:rPr lang="ru-RU" sz="800" dirty="0">
                <a:solidFill>
                  <a:schemeClr val="tx1"/>
                </a:solidFill>
                <a:latin typeface="+mj-lt"/>
              </a:rPr>
              <a:t>Введите текст</a:t>
            </a:r>
          </a:p>
        </p:txBody>
      </p:sp>
      <p:sp>
        <p:nvSpPr>
          <p:cNvPr id="41" name="Прямоугольник 40"/>
          <p:cNvSpPr/>
          <p:nvPr/>
        </p:nvSpPr>
        <p:spPr>
          <a:xfrm>
            <a:off x="285750" y="5928923"/>
            <a:ext cx="2072038" cy="338554"/>
          </a:xfrm>
          <a:prstGeom prst="rect">
            <a:avLst/>
          </a:prstGeom>
        </p:spPr>
        <p:txBody>
          <a:bodyPr wrap="square">
            <a:spAutoFit/>
          </a:bodyPr>
          <a:lstStyle/>
          <a:p>
            <a:pPr lvl="0" algn="ctr"/>
            <a:r>
              <a:rPr lang="ru-RU" sz="800" dirty="0">
                <a:solidFill>
                  <a:srgbClr val="2A632C"/>
                </a:solidFill>
                <a:latin typeface="+mj-lt"/>
              </a:rPr>
              <a:t>Результаты </a:t>
            </a:r>
            <a:br>
              <a:rPr lang="ru-RU" sz="800" dirty="0">
                <a:solidFill>
                  <a:srgbClr val="2A632C"/>
                </a:solidFill>
                <a:latin typeface="+mj-lt"/>
              </a:rPr>
            </a:br>
            <a:r>
              <a:rPr lang="ru-RU" sz="800" dirty="0">
                <a:solidFill>
                  <a:srgbClr val="2A632C"/>
                </a:solidFill>
                <a:latin typeface="+mj-lt"/>
              </a:rPr>
              <a:t>Введите текст</a:t>
            </a:r>
          </a:p>
        </p:txBody>
      </p:sp>
      <p:sp>
        <p:nvSpPr>
          <p:cNvPr id="46" name="Прямоугольник 45"/>
          <p:cNvSpPr/>
          <p:nvPr/>
        </p:nvSpPr>
        <p:spPr>
          <a:xfrm>
            <a:off x="2903168" y="5011724"/>
            <a:ext cx="862737" cy="215444"/>
          </a:xfrm>
          <a:prstGeom prst="rect">
            <a:avLst/>
          </a:prstGeom>
        </p:spPr>
        <p:txBody>
          <a:bodyPr wrap="none">
            <a:spAutoFit/>
          </a:bodyPr>
          <a:lstStyle/>
          <a:p>
            <a:pPr lvl="0" algn="ctr"/>
            <a:r>
              <a:rPr lang="ru-RU" sz="800" dirty="0">
                <a:solidFill>
                  <a:schemeClr val="tx1"/>
                </a:solidFill>
                <a:latin typeface="+mj-lt"/>
              </a:rPr>
              <a:t>Введите текст</a:t>
            </a:r>
          </a:p>
        </p:txBody>
      </p:sp>
      <p:sp>
        <p:nvSpPr>
          <p:cNvPr id="47" name="Прямоугольник 46"/>
          <p:cNvSpPr/>
          <p:nvPr/>
        </p:nvSpPr>
        <p:spPr>
          <a:xfrm>
            <a:off x="2431051" y="5928923"/>
            <a:ext cx="1806971" cy="338554"/>
          </a:xfrm>
          <a:prstGeom prst="rect">
            <a:avLst/>
          </a:prstGeom>
        </p:spPr>
        <p:txBody>
          <a:bodyPr wrap="square">
            <a:spAutoFit/>
          </a:bodyPr>
          <a:lstStyle/>
          <a:p>
            <a:pPr lvl="0" algn="ctr"/>
            <a:r>
              <a:rPr lang="ru-RU" sz="800" dirty="0">
                <a:solidFill>
                  <a:srgbClr val="2A632C"/>
                </a:solidFill>
                <a:latin typeface="+mj-lt"/>
              </a:rPr>
              <a:t>Результаты </a:t>
            </a:r>
            <a:br>
              <a:rPr lang="ru-RU" sz="800" dirty="0">
                <a:solidFill>
                  <a:srgbClr val="2A632C"/>
                </a:solidFill>
                <a:latin typeface="+mj-lt"/>
              </a:rPr>
            </a:br>
            <a:r>
              <a:rPr lang="ru-RU" sz="800" dirty="0">
                <a:solidFill>
                  <a:srgbClr val="2A632C"/>
                </a:solidFill>
                <a:latin typeface="+mj-lt"/>
              </a:rPr>
              <a:t>Введите текст</a:t>
            </a:r>
          </a:p>
        </p:txBody>
      </p:sp>
      <p:sp>
        <p:nvSpPr>
          <p:cNvPr id="48" name="Прямоугольник 47"/>
          <p:cNvSpPr/>
          <p:nvPr/>
        </p:nvSpPr>
        <p:spPr>
          <a:xfrm>
            <a:off x="4746786" y="5011724"/>
            <a:ext cx="862737" cy="215444"/>
          </a:xfrm>
          <a:prstGeom prst="rect">
            <a:avLst/>
          </a:prstGeom>
        </p:spPr>
        <p:txBody>
          <a:bodyPr wrap="none">
            <a:spAutoFit/>
          </a:bodyPr>
          <a:lstStyle/>
          <a:p>
            <a:pPr lvl="0" algn="ctr"/>
            <a:r>
              <a:rPr lang="ru-RU" sz="800" dirty="0">
                <a:solidFill>
                  <a:schemeClr val="tx1"/>
                </a:solidFill>
                <a:latin typeface="+mj-lt"/>
              </a:rPr>
              <a:t>Введите текст</a:t>
            </a:r>
          </a:p>
        </p:txBody>
      </p:sp>
      <p:sp>
        <p:nvSpPr>
          <p:cNvPr id="49" name="Прямоугольник 48"/>
          <p:cNvSpPr/>
          <p:nvPr/>
        </p:nvSpPr>
        <p:spPr>
          <a:xfrm>
            <a:off x="4092637" y="5928923"/>
            <a:ext cx="2171035" cy="338554"/>
          </a:xfrm>
          <a:prstGeom prst="rect">
            <a:avLst/>
          </a:prstGeom>
        </p:spPr>
        <p:txBody>
          <a:bodyPr wrap="square">
            <a:spAutoFit/>
          </a:bodyPr>
          <a:lstStyle/>
          <a:p>
            <a:pPr lvl="0" algn="ctr"/>
            <a:r>
              <a:rPr lang="ru-RU" sz="800" dirty="0">
                <a:solidFill>
                  <a:srgbClr val="2A632C"/>
                </a:solidFill>
                <a:latin typeface="+mj-lt"/>
              </a:rPr>
              <a:t>Результаты </a:t>
            </a:r>
            <a:br>
              <a:rPr lang="ru-RU" sz="800" dirty="0">
                <a:solidFill>
                  <a:srgbClr val="2A632C"/>
                </a:solidFill>
                <a:latin typeface="+mj-lt"/>
              </a:rPr>
            </a:br>
            <a:r>
              <a:rPr lang="ru-RU" sz="800" dirty="0">
                <a:solidFill>
                  <a:srgbClr val="2A632C"/>
                </a:solidFill>
                <a:latin typeface="+mj-lt"/>
              </a:rPr>
              <a:t>Введите текст</a:t>
            </a:r>
          </a:p>
        </p:txBody>
      </p:sp>
      <p:sp>
        <p:nvSpPr>
          <p:cNvPr id="52" name="Прямоугольник 51"/>
          <p:cNvSpPr/>
          <p:nvPr/>
        </p:nvSpPr>
        <p:spPr>
          <a:xfrm>
            <a:off x="6047772" y="4950169"/>
            <a:ext cx="1943100" cy="215444"/>
          </a:xfrm>
          <a:prstGeom prst="rect">
            <a:avLst/>
          </a:prstGeom>
        </p:spPr>
        <p:txBody>
          <a:bodyPr wrap="square">
            <a:spAutoFit/>
          </a:bodyPr>
          <a:lstStyle/>
          <a:p>
            <a:pPr lvl="0" algn="ctr"/>
            <a:r>
              <a:rPr lang="ru-RU" sz="800" dirty="0">
                <a:solidFill>
                  <a:schemeClr val="tx1"/>
                </a:solidFill>
                <a:latin typeface="+mj-lt"/>
              </a:rPr>
              <a:t>Введите текст</a:t>
            </a:r>
          </a:p>
        </p:txBody>
      </p:sp>
      <p:sp>
        <p:nvSpPr>
          <p:cNvPr id="53" name="Прямоугольник 52"/>
          <p:cNvSpPr/>
          <p:nvPr/>
        </p:nvSpPr>
        <p:spPr>
          <a:xfrm>
            <a:off x="6138704" y="5928923"/>
            <a:ext cx="1761237" cy="338554"/>
          </a:xfrm>
          <a:prstGeom prst="rect">
            <a:avLst/>
          </a:prstGeom>
        </p:spPr>
        <p:txBody>
          <a:bodyPr wrap="square">
            <a:spAutoFit/>
          </a:bodyPr>
          <a:lstStyle/>
          <a:p>
            <a:pPr lvl="0" algn="ctr"/>
            <a:r>
              <a:rPr lang="ru-RU" sz="800" dirty="0">
                <a:solidFill>
                  <a:srgbClr val="2A632C"/>
                </a:solidFill>
                <a:latin typeface="+mj-lt"/>
              </a:rPr>
              <a:t>Результаты </a:t>
            </a:r>
            <a:br>
              <a:rPr lang="ru-RU" sz="800" dirty="0">
                <a:solidFill>
                  <a:srgbClr val="2A632C"/>
                </a:solidFill>
                <a:latin typeface="+mj-lt"/>
              </a:rPr>
            </a:br>
            <a:r>
              <a:rPr lang="ru-RU" sz="800" dirty="0">
                <a:solidFill>
                  <a:srgbClr val="2A632C"/>
                </a:solidFill>
                <a:latin typeface="+mj-lt"/>
              </a:rPr>
              <a:t>Введите текст</a:t>
            </a:r>
          </a:p>
        </p:txBody>
      </p:sp>
      <p:sp>
        <p:nvSpPr>
          <p:cNvPr id="54" name="Прямоугольник 53"/>
          <p:cNvSpPr/>
          <p:nvPr/>
        </p:nvSpPr>
        <p:spPr>
          <a:xfrm>
            <a:off x="8018520" y="4950169"/>
            <a:ext cx="1980612" cy="215444"/>
          </a:xfrm>
          <a:prstGeom prst="rect">
            <a:avLst/>
          </a:prstGeom>
        </p:spPr>
        <p:txBody>
          <a:bodyPr wrap="square">
            <a:spAutoFit/>
          </a:bodyPr>
          <a:lstStyle/>
          <a:p>
            <a:pPr lvl="0" algn="ctr"/>
            <a:r>
              <a:rPr lang="ru-RU" sz="800" dirty="0">
                <a:solidFill>
                  <a:schemeClr val="tx1"/>
                </a:solidFill>
                <a:latin typeface="+mj-lt"/>
              </a:rPr>
              <a:t>Введите текст</a:t>
            </a:r>
          </a:p>
        </p:txBody>
      </p:sp>
      <p:sp>
        <p:nvSpPr>
          <p:cNvPr id="55" name="Прямоугольник 54"/>
          <p:cNvSpPr/>
          <p:nvPr/>
        </p:nvSpPr>
        <p:spPr>
          <a:xfrm>
            <a:off x="8111068" y="5928923"/>
            <a:ext cx="1795518" cy="338554"/>
          </a:xfrm>
          <a:prstGeom prst="rect">
            <a:avLst/>
          </a:prstGeom>
        </p:spPr>
        <p:txBody>
          <a:bodyPr wrap="square">
            <a:spAutoFit/>
          </a:bodyPr>
          <a:lstStyle/>
          <a:p>
            <a:pPr lvl="0" algn="ctr"/>
            <a:r>
              <a:rPr lang="ru-RU" sz="800" dirty="0">
                <a:solidFill>
                  <a:srgbClr val="2A632C"/>
                </a:solidFill>
                <a:latin typeface="+mj-lt"/>
              </a:rPr>
              <a:t>Результаты </a:t>
            </a:r>
            <a:br>
              <a:rPr lang="ru-RU" sz="800" dirty="0">
                <a:solidFill>
                  <a:srgbClr val="2A632C"/>
                </a:solidFill>
                <a:latin typeface="+mj-lt"/>
              </a:rPr>
            </a:br>
            <a:r>
              <a:rPr lang="ru-RU" sz="800" dirty="0">
                <a:solidFill>
                  <a:srgbClr val="2A632C"/>
                </a:solidFill>
                <a:latin typeface="+mj-lt"/>
              </a:rPr>
              <a:t>Введите текст</a:t>
            </a:r>
          </a:p>
        </p:txBody>
      </p:sp>
      <p:sp>
        <p:nvSpPr>
          <p:cNvPr id="56" name="Прямоугольник 55"/>
          <p:cNvSpPr/>
          <p:nvPr/>
        </p:nvSpPr>
        <p:spPr>
          <a:xfrm>
            <a:off x="10301269" y="4950169"/>
            <a:ext cx="1591601" cy="215444"/>
          </a:xfrm>
          <a:prstGeom prst="rect">
            <a:avLst/>
          </a:prstGeom>
        </p:spPr>
        <p:txBody>
          <a:bodyPr wrap="square">
            <a:spAutoFit/>
          </a:bodyPr>
          <a:lstStyle/>
          <a:p>
            <a:pPr lvl="0" algn="ctr"/>
            <a:r>
              <a:rPr lang="ru-RU" sz="800" dirty="0">
                <a:solidFill>
                  <a:schemeClr val="tx1"/>
                </a:solidFill>
                <a:latin typeface="+mj-lt"/>
              </a:rPr>
              <a:t>Введите текст</a:t>
            </a:r>
          </a:p>
        </p:txBody>
      </p:sp>
      <p:sp>
        <p:nvSpPr>
          <p:cNvPr id="57" name="Прямоугольник 56"/>
          <p:cNvSpPr/>
          <p:nvPr/>
        </p:nvSpPr>
        <p:spPr>
          <a:xfrm>
            <a:off x="9897363" y="5928923"/>
            <a:ext cx="2399412" cy="338554"/>
          </a:xfrm>
          <a:prstGeom prst="rect">
            <a:avLst/>
          </a:prstGeom>
        </p:spPr>
        <p:txBody>
          <a:bodyPr wrap="square">
            <a:spAutoFit/>
          </a:bodyPr>
          <a:lstStyle/>
          <a:p>
            <a:pPr lvl="0" algn="ctr"/>
            <a:r>
              <a:rPr lang="ru-RU" sz="800" dirty="0">
                <a:solidFill>
                  <a:srgbClr val="2A632C"/>
                </a:solidFill>
                <a:latin typeface="+mj-lt"/>
              </a:rPr>
              <a:t>Результаты </a:t>
            </a:r>
            <a:br>
              <a:rPr lang="ru-RU" sz="800" dirty="0">
                <a:solidFill>
                  <a:srgbClr val="2A632C"/>
                </a:solidFill>
                <a:latin typeface="+mj-lt"/>
              </a:rPr>
            </a:br>
            <a:r>
              <a:rPr lang="ru-RU" sz="800" dirty="0">
                <a:solidFill>
                  <a:srgbClr val="2A632C"/>
                </a:solidFill>
                <a:latin typeface="+mj-lt"/>
              </a:rPr>
              <a:t>Введите текст</a:t>
            </a:r>
          </a:p>
        </p:txBody>
      </p:sp>
      <p:sp>
        <p:nvSpPr>
          <p:cNvPr id="78" name="Подзаголовок 10">
            <a:extLst>
              <a:ext uri="{FF2B5EF4-FFF2-40B4-BE49-F238E27FC236}">
                <a16:creationId xmlns:a16="http://schemas.microsoft.com/office/drawing/2014/main" id="{F03E96A7-F614-40DC-880A-2D93BDB84C45}"/>
              </a:ext>
            </a:extLst>
          </p:cNvPr>
          <p:cNvSpPr txBox="1">
            <a:spLocks/>
          </p:cNvSpPr>
          <p:nvPr/>
        </p:nvSpPr>
        <p:spPr>
          <a:xfrm>
            <a:off x="650403" y="1542461"/>
            <a:ext cx="1703333" cy="3407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ru-RU" sz="1600" b="1" dirty="0">
                <a:solidFill>
                  <a:srgbClr val="2A632C"/>
                </a:solidFill>
                <a:latin typeface="+mj-lt"/>
                <a:ea typeface="Roboto" pitchFamily="2" charset="0"/>
              </a:rPr>
              <a:t>00</a:t>
            </a:r>
            <a:endParaRPr lang="ru-RU" sz="1200" b="1" baseline="30000" dirty="0">
              <a:solidFill>
                <a:srgbClr val="2A632C"/>
              </a:solidFill>
              <a:latin typeface="+mj-lt"/>
              <a:ea typeface="Roboto" pitchFamily="2" charset="0"/>
            </a:endParaRPr>
          </a:p>
        </p:txBody>
      </p:sp>
      <p:sp>
        <p:nvSpPr>
          <p:cNvPr id="79" name="Google Shape;148;p28"/>
          <p:cNvSpPr txBox="1"/>
          <p:nvPr/>
        </p:nvSpPr>
        <p:spPr>
          <a:xfrm>
            <a:off x="650403" y="1865851"/>
            <a:ext cx="2925006" cy="238497"/>
          </a:xfrm>
          <a:prstGeom prst="rect">
            <a:avLst/>
          </a:prstGeom>
          <a:noFill/>
          <a:ln>
            <a:noFill/>
          </a:ln>
        </p:spPr>
        <p:txBody>
          <a:bodyPr spcFirstLastPara="1" wrap="square" lIns="68575" tIns="34275" rIns="68575" bIns="34275" anchor="t" anchorCtr="0">
            <a:spAutoFit/>
          </a:bodyPr>
          <a:lstStyle/>
          <a:p>
            <a:pPr lvl="0" indent="-222250">
              <a:buClr>
                <a:schemeClr val="dk1"/>
              </a:buClr>
              <a:buSzPts val="1100"/>
            </a:pPr>
            <a:r>
              <a:rPr lang="ru-RU" sz="1100" dirty="0">
                <a:solidFill>
                  <a:schemeClr val="dk1"/>
                </a:solidFill>
                <a:latin typeface="+mj-lt"/>
                <a:sym typeface="Calibri"/>
              </a:rPr>
              <a:t>описание</a:t>
            </a:r>
            <a:endParaRPr lang="ru-RU" sz="1800" b="1" i="0" dirty="0">
              <a:solidFill>
                <a:srgbClr val="202124"/>
              </a:solidFill>
              <a:latin typeface="+mj-lt"/>
              <a:ea typeface="Verdana"/>
              <a:cs typeface="Verdana"/>
              <a:sym typeface="Verdana"/>
            </a:endParaRPr>
          </a:p>
        </p:txBody>
      </p:sp>
      <p:cxnSp>
        <p:nvCxnSpPr>
          <p:cNvPr id="93" name="Прямая соединительная линия 92"/>
          <p:cNvCxnSpPr/>
          <p:nvPr/>
        </p:nvCxnSpPr>
        <p:spPr>
          <a:xfrm>
            <a:off x="731020" y="3256435"/>
            <a:ext cx="2629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Прямая соединительная линия 94"/>
          <p:cNvCxnSpPr/>
          <p:nvPr/>
        </p:nvCxnSpPr>
        <p:spPr>
          <a:xfrm>
            <a:off x="731020" y="2408710"/>
            <a:ext cx="2629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oogle Shape;667;p81"/>
          <p:cNvCxnSpPr/>
          <p:nvPr/>
        </p:nvCxnSpPr>
        <p:spPr>
          <a:xfrm rot="5400000">
            <a:off x="3177919" y="5724924"/>
            <a:ext cx="2267742" cy="1588"/>
          </a:xfrm>
          <a:prstGeom prst="straightConnector1">
            <a:avLst/>
          </a:prstGeom>
          <a:noFill/>
          <a:ln w="9525" cap="flat" cmpd="sng">
            <a:solidFill>
              <a:schemeClr val="bg1">
                <a:lumMod val="85000"/>
              </a:schemeClr>
            </a:solidFill>
            <a:prstDash val="dash"/>
            <a:round/>
            <a:headEnd type="none" w="med" len="med"/>
            <a:tailEnd type="none" w="med" len="med"/>
          </a:ln>
        </p:spPr>
      </p:cxnSp>
      <p:cxnSp>
        <p:nvCxnSpPr>
          <p:cNvPr id="100" name="Google Shape;667;p81"/>
          <p:cNvCxnSpPr/>
          <p:nvPr/>
        </p:nvCxnSpPr>
        <p:spPr>
          <a:xfrm rot="5400000">
            <a:off x="4920994" y="5724924"/>
            <a:ext cx="2267742" cy="1588"/>
          </a:xfrm>
          <a:prstGeom prst="straightConnector1">
            <a:avLst/>
          </a:prstGeom>
          <a:noFill/>
          <a:ln w="9525" cap="flat" cmpd="sng">
            <a:solidFill>
              <a:schemeClr val="bg1">
                <a:lumMod val="85000"/>
              </a:schemeClr>
            </a:solidFill>
            <a:prstDash val="dash"/>
            <a:round/>
            <a:headEnd type="none" w="med" len="med"/>
            <a:tailEnd type="none" w="med" len="med"/>
          </a:ln>
        </p:spPr>
      </p:cxnSp>
      <p:cxnSp>
        <p:nvCxnSpPr>
          <p:cNvPr id="101" name="Google Shape;667;p81"/>
          <p:cNvCxnSpPr/>
          <p:nvPr/>
        </p:nvCxnSpPr>
        <p:spPr>
          <a:xfrm rot="5400000">
            <a:off x="6864094" y="5724924"/>
            <a:ext cx="2267742" cy="1588"/>
          </a:xfrm>
          <a:prstGeom prst="straightConnector1">
            <a:avLst/>
          </a:prstGeom>
          <a:noFill/>
          <a:ln w="9525" cap="flat" cmpd="sng">
            <a:solidFill>
              <a:schemeClr val="bg1">
                <a:lumMod val="85000"/>
              </a:schemeClr>
            </a:solidFill>
            <a:prstDash val="dash"/>
            <a:round/>
            <a:headEnd type="none" w="med" len="med"/>
            <a:tailEnd type="none" w="med" len="med"/>
          </a:ln>
        </p:spPr>
      </p:cxnSp>
      <p:cxnSp>
        <p:nvCxnSpPr>
          <p:cNvPr id="102" name="Google Shape;667;p81"/>
          <p:cNvCxnSpPr/>
          <p:nvPr/>
        </p:nvCxnSpPr>
        <p:spPr>
          <a:xfrm rot="5400000">
            <a:off x="8902444" y="5724924"/>
            <a:ext cx="2267742" cy="1588"/>
          </a:xfrm>
          <a:prstGeom prst="straightConnector1">
            <a:avLst/>
          </a:prstGeom>
          <a:noFill/>
          <a:ln w="9525" cap="flat" cmpd="sng">
            <a:solidFill>
              <a:schemeClr val="bg1">
                <a:lumMod val="85000"/>
              </a:schemeClr>
            </a:solidFill>
            <a:prstDash val="dash"/>
            <a:round/>
            <a:headEnd type="none" w="med" len="med"/>
            <a:tailEnd type="none" w="med" len="med"/>
          </a:ln>
        </p:spPr>
      </p:cxnSp>
      <p:sp>
        <p:nvSpPr>
          <p:cNvPr id="110" name="Подзаголовок 10">
            <a:extLst>
              <a:ext uri="{FF2B5EF4-FFF2-40B4-BE49-F238E27FC236}">
                <a16:creationId xmlns:a16="http://schemas.microsoft.com/office/drawing/2014/main" id="{F03E96A7-F614-40DC-880A-2D93BDB84C45}"/>
              </a:ext>
            </a:extLst>
          </p:cNvPr>
          <p:cNvSpPr txBox="1">
            <a:spLocks/>
          </p:cNvSpPr>
          <p:nvPr/>
        </p:nvSpPr>
        <p:spPr>
          <a:xfrm>
            <a:off x="8079903" y="1621826"/>
            <a:ext cx="1949922" cy="3407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ru-RU" sz="1600" b="1" dirty="0">
                <a:solidFill>
                  <a:srgbClr val="2A632C"/>
                </a:solidFill>
                <a:latin typeface="+mj-lt"/>
                <a:ea typeface="Roboto" pitchFamily="2" charset="0"/>
              </a:rPr>
              <a:t>00</a:t>
            </a:r>
          </a:p>
        </p:txBody>
      </p:sp>
      <p:cxnSp>
        <p:nvCxnSpPr>
          <p:cNvPr id="117" name="Прямая соединительная линия 116"/>
          <p:cNvCxnSpPr/>
          <p:nvPr/>
        </p:nvCxnSpPr>
        <p:spPr>
          <a:xfrm>
            <a:off x="5150620" y="3262774"/>
            <a:ext cx="2629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Подзаголовок 10">
            <a:extLst>
              <a:ext uri="{FF2B5EF4-FFF2-40B4-BE49-F238E27FC236}">
                <a16:creationId xmlns:a16="http://schemas.microsoft.com/office/drawing/2014/main" id="{F03E96A7-F614-40DC-880A-2D93BDB84C45}"/>
              </a:ext>
            </a:extLst>
          </p:cNvPr>
          <p:cNvSpPr txBox="1">
            <a:spLocks/>
          </p:cNvSpPr>
          <p:nvPr/>
        </p:nvSpPr>
        <p:spPr>
          <a:xfrm>
            <a:off x="8079903" y="3354330"/>
            <a:ext cx="1273647" cy="3407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ru-RU" sz="1600" b="1" dirty="0">
                <a:solidFill>
                  <a:srgbClr val="2A632C"/>
                </a:solidFill>
                <a:latin typeface="+mj-lt"/>
                <a:ea typeface="Roboto" pitchFamily="2" charset="0"/>
              </a:rPr>
              <a:t>00</a:t>
            </a:r>
          </a:p>
        </p:txBody>
      </p:sp>
      <p:sp>
        <p:nvSpPr>
          <p:cNvPr id="120" name="Google Shape;148;p28"/>
          <p:cNvSpPr txBox="1"/>
          <p:nvPr/>
        </p:nvSpPr>
        <p:spPr>
          <a:xfrm>
            <a:off x="8098595" y="3593687"/>
            <a:ext cx="3293305" cy="238497"/>
          </a:xfrm>
          <a:prstGeom prst="rect">
            <a:avLst/>
          </a:prstGeom>
          <a:noFill/>
          <a:ln>
            <a:noFill/>
          </a:ln>
        </p:spPr>
        <p:txBody>
          <a:bodyPr spcFirstLastPara="1" wrap="square" lIns="68575" tIns="34275" rIns="68575" bIns="34275" anchor="t" anchorCtr="0">
            <a:spAutoFit/>
          </a:bodyPr>
          <a:lstStyle/>
          <a:p>
            <a:pPr lvl="0" indent="-222250">
              <a:buClr>
                <a:schemeClr val="dk1"/>
              </a:buClr>
              <a:buSzPts val="1100"/>
            </a:pPr>
            <a:r>
              <a:rPr lang="ru-RU" sz="1100" dirty="0">
                <a:solidFill>
                  <a:schemeClr val="dk1"/>
                </a:solidFill>
                <a:latin typeface="+mj-lt"/>
                <a:sym typeface="Calibri"/>
              </a:rPr>
              <a:t>описание</a:t>
            </a:r>
            <a:endParaRPr lang="ru-RU" sz="1800" b="1" i="0" dirty="0">
              <a:solidFill>
                <a:srgbClr val="202124"/>
              </a:solidFill>
              <a:latin typeface="+mj-lt"/>
              <a:ea typeface="Verdana"/>
              <a:cs typeface="Verdana"/>
              <a:sym typeface="Verdana"/>
            </a:endParaRPr>
          </a:p>
        </p:txBody>
      </p:sp>
      <p:sp>
        <p:nvSpPr>
          <p:cNvPr id="125" name="Google Shape;148;p28"/>
          <p:cNvSpPr txBox="1"/>
          <p:nvPr/>
        </p:nvSpPr>
        <p:spPr>
          <a:xfrm>
            <a:off x="8098596" y="1907763"/>
            <a:ext cx="3207580" cy="238497"/>
          </a:xfrm>
          <a:prstGeom prst="rect">
            <a:avLst/>
          </a:prstGeom>
          <a:noFill/>
          <a:ln>
            <a:noFill/>
          </a:ln>
        </p:spPr>
        <p:txBody>
          <a:bodyPr spcFirstLastPara="1" wrap="square" lIns="68575" tIns="34275" rIns="68575" bIns="34275" anchor="t" anchorCtr="0">
            <a:spAutoFit/>
          </a:bodyPr>
          <a:lstStyle/>
          <a:p>
            <a:pPr lvl="0" indent="-222250">
              <a:buClr>
                <a:schemeClr val="dk1"/>
              </a:buClr>
              <a:buSzPts val="1100"/>
            </a:pPr>
            <a:r>
              <a:rPr lang="ru-RU" sz="1100" dirty="0">
                <a:solidFill>
                  <a:schemeClr val="dk1"/>
                </a:solidFill>
                <a:latin typeface="+mj-lt"/>
                <a:sym typeface="Calibri"/>
              </a:rPr>
              <a:t>описание</a:t>
            </a:r>
            <a:endParaRPr lang="ru-RU" sz="1800" b="1" i="0" dirty="0">
              <a:solidFill>
                <a:srgbClr val="202124"/>
              </a:solidFill>
              <a:latin typeface="+mj-lt"/>
              <a:ea typeface="Verdana"/>
              <a:cs typeface="Verdana"/>
              <a:sym typeface="Verdana"/>
            </a:endParaRPr>
          </a:p>
        </p:txBody>
      </p:sp>
      <p:sp>
        <p:nvSpPr>
          <p:cNvPr id="128" name="Подзаголовок 10">
            <a:extLst>
              <a:ext uri="{FF2B5EF4-FFF2-40B4-BE49-F238E27FC236}">
                <a16:creationId xmlns:a16="http://schemas.microsoft.com/office/drawing/2014/main" id="{F03E96A7-F614-40DC-880A-2D93BDB84C45}"/>
              </a:ext>
            </a:extLst>
          </p:cNvPr>
          <p:cNvSpPr txBox="1">
            <a:spLocks/>
          </p:cNvSpPr>
          <p:nvPr/>
        </p:nvSpPr>
        <p:spPr>
          <a:xfrm>
            <a:off x="8089428" y="2613494"/>
            <a:ext cx="1245072" cy="3407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ru-RU" sz="1600" b="1" dirty="0">
                <a:solidFill>
                  <a:srgbClr val="2A632C"/>
                </a:solidFill>
                <a:latin typeface="+mj-lt"/>
                <a:ea typeface="Roboto" pitchFamily="2" charset="0"/>
              </a:rPr>
              <a:t>00</a:t>
            </a:r>
            <a:endParaRPr lang="ru-RU" sz="1200" b="1" baseline="30000" dirty="0">
              <a:solidFill>
                <a:srgbClr val="2A632C"/>
              </a:solidFill>
              <a:latin typeface="+mj-lt"/>
              <a:ea typeface="Roboto" pitchFamily="2" charset="0"/>
            </a:endParaRPr>
          </a:p>
        </p:txBody>
      </p:sp>
      <p:sp>
        <p:nvSpPr>
          <p:cNvPr id="130" name="Google Shape;148;p28"/>
          <p:cNvSpPr txBox="1"/>
          <p:nvPr/>
        </p:nvSpPr>
        <p:spPr>
          <a:xfrm>
            <a:off x="8108121" y="2888838"/>
            <a:ext cx="3207580" cy="238497"/>
          </a:xfrm>
          <a:prstGeom prst="rect">
            <a:avLst/>
          </a:prstGeom>
          <a:noFill/>
          <a:ln>
            <a:noFill/>
          </a:ln>
        </p:spPr>
        <p:txBody>
          <a:bodyPr spcFirstLastPara="1" wrap="square" lIns="68575" tIns="34275" rIns="68575" bIns="34275" anchor="t" anchorCtr="0">
            <a:spAutoFit/>
          </a:bodyPr>
          <a:lstStyle/>
          <a:p>
            <a:pPr lvl="0" indent="-222250">
              <a:buClr>
                <a:schemeClr val="dk1"/>
              </a:buClr>
              <a:buSzPts val="1100"/>
            </a:pPr>
            <a:r>
              <a:rPr lang="ru-RU" sz="1100" dirty="0">
                <a:solidFill>
                  <a:schemeClr val="dk1"/>
                </a:solidFill>
                <a:latin typeface="+mj-lt"/>
                <a:sym typeface="Calibri"/>
              </a:rPr>
              <a:t>описание</a:t>
            </a:r>
            <a:endParaRPr sz="1800" b="1" i="0" dirty="0">
              <a:solidFill>
                <a:srgbClr val="202124"/>
              </a:solidFill>
              <a:latin typeface="+mj-lt"/>
              <a:ea typeface="Verdana"/>
              <a:cs typeface="Verdana"/>
              <a:sym typeface="Verdana"/>
            </a:endParaRPr>
          </a:p>
        </p:txBody>
      </p:sp>
      <p:cxnSp>
        <p:nvCxnSpPr>
          <p:cNvPr id="131" name="Прямая соединительная линия 130"/>
          <p:cNvCxnSpPr/>
          <p:nvPr/>
        </p:nvCxnSpPr>
        <p:spPr>
          <a:xfrm>
            <a:off x="8141470" y="3256435"/>
            <a:ext cx="2629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Прямая соединительная линия 131"/>
          <p:cNvCxnSpPr/>
          <p:nvPr/>
        </p:nvCxnSpPr>
        <p:spPr>
          <a:xfrm>
            <a:off x="8141470" y="2275360"/>
            <a:ext cx="2629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Подзаголовок 10">
            <a:extLst>
              <a:ext uri="{FF2B5EF4-FFF2-40B4-BE49-F238E27FC236}">
                <a16:creationId xmlns:a16="http://schemas.microsoft.com/office/drawing/2014/main" id="{F03E96A7-F614-40DC-880A-2D93BDB84C45}"/>
              </a:ext>
            </a:extLst>
          </p:cNvPr>
          <p:cNvSpPr txBox="1">
            <a:spLocks/>
          </p:cNvSpPr>
          <p:nvPr/>
        </p:nvSpPr>
        <p:spPr>
          <a:xfrm>
            <a:off x="3723802" y="1503294"/>
            <a:ext cx="1470497" cy="8525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400"/>
              </a:lnSpc>
              <a:buNone/>
            </a:pPr>
            <a:r>
              <a:rPr lang="ru-RU" sz="1600" b="1" dirty="0">
                <a:solidFill>
                  <a:schemeClr val="bg1">
                    <a:lumMod val="75000"/>
                  </a:schemeClr>
                </a:solidFill>
                <a:latin typeface="+mj-lt"/>
                <a:ea typeface="Roboto" pitchFamily="2" charset="0"/>
              </a:rPr>
              <a:t>ДАЛЬНИЙ</a:t>
            </a:r>
          </a:p>
          <a:p>
            <a:pPr marL="0" indent="0" algn="ctr">
              <a:lnSpc>
                <a:spcPts val="1400"/>
              </a:lnSpc>
              <a:buNone/>
            </a:pPr>
            <a:r>
              <a:rPr lang="ru-RU" sz="1600" b="1" dirty="0">
                <a:solidFill>
                  <a:schemeClr val="bg1">
                    <a:lumMod val="75000"/>
                  </a:schemeClr>
                </a:solidFill>
                <a:latin typeface="+mj-lt"/>
                <a:ea typeface="Roboto" pitchFamily="2" charset="0"/>
              </a:rPr>
              <a:t>ВОСТОК</a:t>
            </a:r>
          </a:p>
        </p:txBody>
      </p:sp>
      <p:sp>
        <p:nvSpPr>
          <p:cNvPr id="69" name="Подзаголовок 10">
            <a:extLst>
              <a:ext uri="{FF2B5EF4-FFF2-40B4-BE49-F238E27FC236}">
                <a16:creationId xmlns:a16="http://schemas.microsoft.com/office/drawing/2014/main" id="{F03E96A7-F614-40DC-880A-2D93BDB84C45}"/>
              </a:ext>
            </a:extLst>
          </p:cNvPr>
          <p:cNvSpPr txBox="1">
            <a:spLocks/>
          </p:cNvSpPr>
          <p:nvPr/>
        </p:nvSpPr>
        <p:spPr>
          <a:xfrm>
            <a:off x="4321175" y="2941569"/>
            <a:ext cx="3171825" cy="3407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500"/>
              </a:lnSpc>
              <a:buNone/>
            </a:pPr>
            <a:r>
              <a:rPr lang="ru-RU" sz="1600" b="1" dirty="0">
                <a:solidFill>
                  <a:schemeClr val="bg1">
                    <a:lumMod val="75000"/>
                  </a:schemeClr>
                </a:solidFill>
                <a:latin typeface="+mj-lt"/>
                <a:ea typeface="Roboto" pitchFamily="2" charset="0"/>
              </a:rPr>
              <a:t>СТРАНЫ</a:t>
            </a:r>
            <a:r>
              <a:rPr lang="en-US" sz="1600" b="1" dirty="0">
                <a:solidFill>
                  <a:schemeClr val="bg1">
                    <a:lumMod val="75000"/>
                  </a:schemeClr>
                </a:solidFill>
                <a:latin typeface="+mj-lt"/>
                <a:ea typeface="Roboto" pitchFamily="2" charset="0"/>
              </a:rPr>
              <a:t>  </a:t>
            </a:r>
            <a:r>
              <a:rPr lang="ru-RU" sz="1600" b="1" dirty="0">
                <a:solidFill>
                  <a:schemeClr val="bg1">
                    <a:lumMod val="75000"/>
                  </a:schemeClr>
                </a:solidFill>
                <a:latin typeface="+mj-lt"/>
                <a:ea typeface="Roboto" pitchFamily="2" charset="0"/>
              </a:rPr>
              <a:t>АТР</a:t>
            </a:r>
          </a:p>
        </p:txBody>
      </p:sp>
      <p:sp>
        <p:nvSpPr>
          <p:cNvPr id="70" name="Подзаголовок 10">
            <a:extLst>
              <a:ext uri="{FF2B5EF4-FFF2-40B4-BE49-F238E27FC236}">
                <a16:creationId xmlns:a16="http://schemas.microsoft.com/office/drawing/2014/main" id="{F03E96A7-F614-40DC-880A-2D93BDB84C45}"/>
              </a:ext>
            </a:extLst>
          </p:cNvPr>
          <p:cNvSpPr txBox="1">
            <a:spLocks/>
          </p:cNvSpPr>
          <p:nvPr/>
        </p:nvSpPr>
        <p:spPr>
          <a:xfrm>
            <a:off x="5466406" y="1548487"/>
            <a:ext cx="1470497" cy="3286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400"/>
              </a:lnSpc>
              <a:buNone/>
            </a:pPr>
            <a:r>
              <a:rPr lang="ru-RU" sz="1200" b="1" dirty="0" err="1">
                <a:solidFill>
                  <a:srgbClr val="2A632C"/>
                </a:solidFill>
                <a:latin typeface="+mj-lt"/>
                <a:ea typeface="Roboto" pitchFamily="2" charset="0"/>
              </a:rPr>
              <a:t>ДальГАУ</a:t>
            </a:r>
            <a:endParaRPr lang="ru-RU" sz="1200" b="1" dirty="0">
              <a:solidFill>
                <a:srgbClr val="2A632C"/>
              </a:solidFill>
              <a:latin typeface="+mj-lt"/>
              <a:ea typeface="Roboto" pitchFamily="2" charset="0"/>
            </a:endParaRPr>
          </a:p>
        </p:txBody>
      </p:sp>
      <p:sp>
        <p:nvSpPr>
          <p:cNvPr id="72" name="Google Shape;67;p15">
            <a:extLst>
              <a:ext uri="{FF2B5EF4-FFF2-40B4-BE49-F238E27FC236}">
                <a16:creationId xmlns:a16="http://schemas.microsoft.com/office/drawing/2014/main" id="{6BF92328-F6A4-4F93-9CAF-3C33E77744FE}"/>
              </a:ext>
            </a:extLst>
          </p:cNvPr>
          <p:cNvSpPr txBox="1"/>
          <p:nvPr/>
        </p:nvSpPr>
        <p:spPr>
          <a:xfrm>
            <a:off x="275576" y="214114"/>
            <a:ext cx="5744648"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ru-RU" sz="1600" i="0" u="none" strike="noStrike" cap="none" dirty="0">
                <a:solidFill>
                  <a:schemeClr val="dk1"/>
                </a:solidFill>
                <a:latin typeface="+mj-lt"/>
                <a:ea typeface="Montserrat Light"/>
                <a:cs typeface="Montserrat Light"/>
                <a:sym typeface="Montserrat Light"/>
              </a:rPr>
              <a:t>ЗАГОЛОВОК</a:t>
            </a:r>
            <a:r>
              <a:rPr lang="ru-RU" sz="1600" b="1" i="0" u="none" strike="noStrike" cap="none" dirty="0">
                <a:solidFill>
                  <a:schemeClr val="dk1"/>
                </a:solidFill>
                <a:latin typeface="+mj-lt"/>
                <a:ea typeface="Montserrat Light"/>
                <a:cs typeface="Montserrat Light"/>
                <a:sym typeface="Montserrat Light"/>
              </a:rPr>
              <a:t> </a:t>
            </a:r>
            <a:endParaRPr sz="1600" b="1" i="0" u="none" strike="noStrike" cap="none" dirty="0">
              <a:solidFill>
                <a:schemeClr val="dk1"/>
              </a:solidFill>
              <a:latin typeface="+mj-l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900"/>
              <a:buFont typeface="Arial"/>
              <a:buNone/>
            </a:pPr>
            <a:r>
              <a:rPr lang="ru" sz="2000" b="1" i="0" u="none" strike="noStrike" cap="none" dirty="0">
                <a:solidFill>
                  <a:schemeClr val="dk1"/>
                </a:solidFill>
                <a:latin typeface="+mj-lt"/>
                <a:ea typeface="Montserrat Medium"/>
                <a:cs typeface="Montserrat Medium"/>
                <a:sym typeface="Montserrat Medium"/>
              </a:rPr>
              <a:t>ЗАГОЛОВОК ОСНОВНАЯ МЫСЛЬ</a:t>
            </a:r>
            <a:endParaRPr sz="2000" b="1" i="0" u="none" strike="noStrike" cap="none" dirty="0">
              <a:solidFill>
                <a:schemeClr val="dk1"/>
              </a:solidFill>
              <a:latin typeface="+mj-lt"/>
              <a:ea typeface="Montserrat Medium"/>
              <a:cs typeface="Montserrat Medium"/>
              <a:sym typeface="Montserrat Medium"/>
            </a:endParaRPr>
          </a:p>
        </p:txBody>
      </p:sp>
      <p:grpSp>
        <p:nvGrpSpPr>
          <p:cNvPr id="73" name="Группа 72">
            <a:extLst>
              <a:ext uri="{FF2B5EF4-FFF2-40B4-BE49-F238E27FC236}">
                <a16:creationId xmlns:a16="http://schemas.microsoft.com/office/drawing/2014/main" id="{AB939884-8808-4CD5-89E6-77065657C557}"/>
              </a:ext>
            </a:extLst>
          </p:cNvPr>
          <p:cNvGrpSpPr/>
          <p:nvPr/>
        </p:nvGrpSpPr>
        <p:grpSpPr>
          <a:xfrm>
            <a:off x="6020224" y="1120785"/>
            <a:ext cx="306333" cy="306333"/>
            <a:chOff x="6660735" y="557763"/>
            <a:chExt cx="600865" cy="600865"/>
          </a:xfrm>
          <a:solidFill>
            <a:srgbClr val="2A632C"/>
          </a:solidFill>
        </p:grpSpPr>
        <p:sp>
          <p:nvSpPr>
            <p:cNvPr id="75" name="Google Shape;103;p15">
              <a:extLst>
                <a:ext uri="{FF2B5EF4-FFF2-40B4-BE49-F238E27FC236}">
                  <a16:creationId xmlns:a16="http://schemas.microsoft.com/office/drawing/2014/main" id="{5281F11C-DCFD-46EA-ACCF-69A25CC85BCF}"/>
                </a:ext>
              </a:extLst>
            </p:cNvPr>
            <p:cNvSpPr/>
            <p:nvPr/>
          </p:nvSpPr>
          <p:spPr>
            <a:xfrm rot="8100000">
              <a:off x="6660735" y="557763"/>
              <a:ext cx="600865" cy="600865"/>
            </a:xfrm>
            <a:prstGeom prst="teardrop">
              <a:avLst>
                <a:gd name="adj" fmla="val 137191"/>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0" i="0" u="none" strike="noStrike" cap="none">
                <a:solidFill>
                  <a:srgbClr val="2A632C"/>
                </a:solidFill>
                <a:latin typeface="+mj-lt"/>
                <a:ea typeface="Arial"/>
                <a:cs typeface="Arial"/>
                <a:sym typeface="Arial"/>
              </a:endParaRPr>
            </a:p>
          </p:txBody>
        </p:sp>
        <p:sp>
          <p:nvSpPr>
            <p:cNvPr id="77" name="Google Shape;105;p15">
              <a:extLst>
                <a:ext uri="{FF2B5EF4-FFF2-40B4-BE49-F238E27FC236}">
                  <a16:creationId xmlns:a16="http://schemas.microsoft.com/office/drawing/2014/main" id="{5E337B6B-012F-46A1-975F-99A8C00F46A9}"/>
                </a:ext>
              </a:extLst>
            </p:cNvPr>
            <p:cNvSpPr/>
            <p:nvPr/>
          </p:nvSpPr>
          <p:spPr>
            <a:xfrm>
              <a:off x="6775637" y="643151"/>
              <a:ext cx="370654" cy="370654"/>
            </a:xfrm>
            <a:prstGeom prst="ellipse">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0" i="0" u="none" strike="noStrike" cap="none">
                <a:solidFill>
                  <a:srgbClr val="2A632C"/>
                </a:solidFill>
                <a:latin typeface="+mj-lt"/>
                <a:ea typeface="Arial"/>
                <a:cs typeface="Arial"/>
                <a:sym typeface="Arial"/>
              </a:endParaRPr>
            </a:p>
          </p:txBody>
        </p:sp>
      </p:grpSp>
      <p:sp>
        <p:nvSpPr>
          <p:cNvPr id="81" name="Подзаголовок 10">
            <a:extLst>
              <a:ext uri="{FF2B5EF4-FFF2-40B4-BE49-F238E27FC236}">
                <a16:creationId xmlns:a16="http://schemas.microsoft.com/office/drawing/2014/main" id="{9466FA2F-7590-4A14-831F-9A8E5225AB63}"/>
              </a:ext>
            </a:extLst>
          </p:cNvPr>
          <p:cNvSpPr txBox="1">
            <a:spLocks/>
          </p:cNvSpPr>
          <p:nvPr/>
        </p:nvSpPr>
        <p:spPr>
          <a:xfrm>
            <a:off x="650401" y="2613494"/>
            <a:ext cx="1245072" cy="3407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ru-RU" sz="1600" b="1" dirty="0">
                <a:solidFill>
                  <a:srgbClr val="2A632C"/>
                </a:solidFill>
                <a:latin typeface="+mj-lt"/>
                <a:ea typeface="Roboto" pitchFamily="2" charset="0"/>
              </a:rPr>
              <a:t>00</a:t>
            </a:r>
            <a:endParaRPr lang="ru-RU" sz="1200" b="1" baseline="30000" dirty="0">
              <a:solidFill>
                <a:srgbClr val="2A632C"/>
              </a:solidFill>
              <a:latin typeface="+mj-lt"/>
              <a:ea typeface="Roboto" pitchFamily="2" charset="0"/>
            </a:endParaRPr>
          </a:p>
        </p:txBody>
      </p:sp>
      <p:sp>
        <p:nvSpPr>
          <p:cNvPr id="83" name="Google Shape;148;p28">
            <a:extLst>
              <a:ext uri="{FF2B5EF4-FFF2-40B4-BE49-F238E27FC236}">
                <a16:creationId xmlns:a16="http://schemas.microsoft.com/office/drawing/2014/main" id="{7CA02E71-DFB4-45A1-AC14-DBD8B47F9065}"/>
              </a:ext>
            </a:extLst>
          </p:cNvPr>
          <p:cNvSpPr txBox="1"/>
          <p:nvPr/>
        </p:nvSpPr>
        <p:spPr>
          <a:xfrm>
            <a:off x="669094" y="2888838"/>
            <a:ext cx="3207580" cy="238497"/>
          </a:xfrm>
          <a:prstGeom prst="rect">
            <a:avLst/>
          </a:prstGeom>
          <a:noFill/>
          <a:ln>
            <a:noFill/>
          </a:ln>
        </p:spPr>
        <p:txBody>
          <a:bodyPr spcFirstLastPara="1" wrap="square" lIns="68575" tIns="34275" rIns="68575" bIns="34275" anchor="t" anchorCtr="0">
            <a:spAutoFit/>
          </a:bodyPr>
          <a:lstStyle/>
          <a:p>
            <a:pPr lvl="0" indent="-222250">
              <a:buClr>
                <a:schemeClr val="dk1"/>
              </a:buClr>
              <a:buSzPts val="1100"/>
            </a:pPr>
            <a:r>
              <a:rPr lang="ru-RU" sz="1100" dirty="0">
                <a:solidFill>
                  <a:schemeClr val="dk1"/>
                </a:solidFill>
                <a:latin typeface="+mj-lt"/>
                <a:sym typeface="Calibri"/>
              </a:rPr>
              <a:t>описание</a:t>
            </a:r>
            <a:endParaRPr sz="1800" b="1" i="0" dirty="0">
              <a:solidFill>
                <a:srgbClr val="202124"/>
              </a:solidFill>
              <a:latin typeface="+mj-lt"/>
              <a:ea typeface="Verdana"/>
              <a:cs typeface="Verdana"/>
              <a:sym typeface="Verdana"/>
            </a:endParaRPr>
          </a:p>
        </p:txBody>
      </p:sp>
      <p:sp>
        <p:nvSpPr>
          <p:cNvPr id="87" name="Подзаголовок 10">
            <a:extLst>
              <a:ext uri="{FF2B5EF4-FFF2-40B4-BE49-F238E27FC236}">
                <a16:creationId xmlns:a16="http://schemas.microsoft.com/office/drawing/2014/main" id="{A88A569B-D1D4-46FB-B3CD-73A2B658AF02}"/>
              </a:ext>
            </a:extLst>
          </p:cNvPr>
          <p:cNvSpPr txBox="1">
            <a:spLocks/>
          </p:cNvSpPr>
          <p:nvPr/>
        </p:nvSpPr>
        <p:spPr>
          <a:xfrm>
            <a:off x="5101753" y="3354330"/>
            <a:ext cx="1273647" cy="3407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ru-RU" sz="1600" b="1" dirty="0">
                <a:solidFill>
                  <a:srgbClr val="2A632C"/>
                </a:solidFill>
                <a:latin typeface="+mj-lt"/>
                <a:ea typeface="Roboto" pitchFamily="2" charset="0"/>
              </a:rPr>
              <a:t>00</a:t>
            </a:r>
          </a:p>
        </p:txBody>
      </p:sp>
      <p:sp>
        <p:nvSpPr>
          <p:cNvPr id="88" name="Google Shape;148;p28">
            <a:extLst>
              <a:ext uri="{FF2B5EF4-FFF2-40B4-BE49-F238E27FC236}">
                <a16:creationId xmlns:a16="http://schemas.microsoft.com/office/drawing/2014/main" id="{D5D9B1F1-3666-4BB1-A915-FDC496D721F7}"/>
              </a:ext>
            </a:extLst>
          </p:cNvPr>
          <p:cNvSpPr txBox="1"/>
          <p:nvPr/>
        </p:nvSpPr>
        <p:spPr>
          <a:xfrm>
            <a:off x="5120445" y="3593687"/>
            <a:ext cx="3293305" cy="238497"/>
          </a:xfrm>
          <a:prstGeom prst="rect">
            <a:avLst/>
          </a:prstGeom>
          <a:noFill/>
          <a:ln>
            <a:noFill/>
          </a:ln>
        </p:spPr>
        <p:txBody>
          <a:bodyPr spcFirstLastPara="1" wrap="square" lIns="68575" tIns="34275" rIns="68575" bIns="34275" anchor="t" anchorCtr="0">
            <a:spAutoFit/>
          </a:bodyPr>
          <a:lstStyle/>
          <a:p>
            <a:pPr lvl="0" indent="-222250">
              <a:buClr>
                <a:schemeClr val="dk1"/>
              </a:buClr>
              <a:buSzPts val="1100"/>
            </a:pPr>
            <a:r>
              <a:rPr lang="ru-RU" sz="1100" dirty="0">
                <a:solidFill>
                  <a:schemeClr val="dk1"/>
                </a:solidFill>
                <a:latin typeface="+mj-lt"/>
                <a:sym typeface="Calibri"/>
              </a:rPr>
              <a:t>описание</a:t>
            </a:r>
            <a:endParaRPr lang="ru-RU" sz="1800" b="1" i="0" dirty="0">
              <a:solidFill>
                <a:srgbClr val="202124"/>
              </a:solidFill>
              <a:latin typeface="+mj-lt"/>
              <a:ea typeface="Verdana"/>
              <a:cs typeface="Verdana"/>
              <a:sym typeface="Verdana"/>
            </a:endParaRPr>
          </a:p>
        </p:txBody>
      </p:sp>
      <p:sp>
        <p:nvSpPr>
          <p:cNvPr id="89" name="Подзаголовок 10">
            <a:extLst>
              <a:ext uri="{FF2B5EF4-FFF2-40B4-BE49-F238E27FC236}">
                <a16:creationId xmlns:a16="http://schemas.microsoft.com/office/drawing/2014/main" id="{7AE7A966-95D0-4BF4-9519-A3DB18BD78B8}"/>
              </a:ext>
            </a:extLst>
          </p:cNvPr>
          <p:cNvSpPr txBox="1">
            <a:spLocks/>
          </p:cNvSpPr>
          <p:nvPr/>
        </p:nvSpPr>
        <p:spPr>
          <a:xfrm>
            <a:off x="5101753" y="3896350"/>
            <a:ext cx="1273647" cy="3407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ru-RU" sz="1600" b="1" dirty="0">
                <a:solidFill>
                  <a:srgbClr val="2A632C"/>
                </a:solidFill>
                <a:latin typeface="+mj-lt"/>
                <a:ea typeface="Roboto" pitchFamily="2" charset="0"/>
              </a:rPr>
              <a:t>00</a:t>
            </a:r>
          </a:p>
        </p:txBody>
      </p:sp>
      <p:sp>
        <p:nvSpPr>
          <p:cNvPr id="90" name="Google Shape;148;p28">
            <a:extLst>
              <a:ext uri="{FF2B5EF4-FFF2-40B4-BE49-F238E27FC236}">
                <a16:creationId xmlns:a16="http://schemas.microsoft.com/office/drawing/2014/main" id="{166E33A5-D45F-4B77-B644-262BF1448241}"/>
              </a:ext>
            </a:extLst>
          </p:cNvPr>
          <p:cNvSpPr txBox="1"/>
          <p:nvPr/>
        </p:nvSpPr>
        <p:spPr>
          <a:xfrm>
            <a:off x="5120445" y="4135707"/>
            <a:ext cx="3293305" cy="238497"/>
          </a:xfrm>
          <a:prstGeom prst="rect">
            <a:avLst/>
          </a:prstGeom>
          <a:noFill/>
          <a:ln>
            <a:noFill/>
          </a:ln>
        </p:spPr>
        <p:txBody>
          <a:bodyPr spcFirstLastPara="1" wrap="square" lIns="68575" tIns="34275" rIns="68575" bIns="34275" anchor="t" anchorCtr="0">
            <a:spAutoFit/>
          </a:bodyPr>
          <a:lstStyle/>
          <a:p>
            <a:pPr lvl="0" indent="-222250">
              <a:buClr>
                <a:schemeClr val="dk1"/>
              </a:buClr>
              <a:buSzPts val="1100"/>
            </a:pPr>
            <a:r>
              <a:rPr lang="ru-RU" sz="1100" dirty="0">
                <a:solidFill>
                  <a:schemeClr val="dk1"/>
                </a:solidFill>
                <a:latin typeface="+mj-lt"/>
                <a:sym typeface="Calibri"/>
              </a:rPr>
              <a:t>описание</a:t>
            </a:r>
            <a:endParaRPr lang="ru-RU" sz="1800" b="1" i="0" dirty="0">
              <a:solidFill>
                <a:srgbClr val="202124"/>
              </a:solidFill>
              <a:latin typeface="+mj-lt"/>
              <a:ea typeface="Verdana"/>
              <a:cs typeface="Verdana"/>
              <a:sym typeface="Verdana"/>
            </a:endParaRPr>
          </a:p>
        </p:txBody>
      </p:sp>
      <p:sp>
        <p:nvSpPr>
          <p:cNvPr id="94" name="Подзаголовок 10">
            <a:extLst>
              <a:ext uri="{FF2B5EF4-FFF2-40B4-BE49-F238E27FC236}">
                <a16:creationId xmlns:a16="http://schemas.microsoft.com/office/drawing/2014/main" id="{66434D57-1526-4BF0-B588-C94962B2CC35}"/>
              </a:ext>
            </a:extLst>
          </p:cNvPr>
          <p:cNvSpPr txBox="1">
            <a:spLocks/>
          </p:cNvSpPr>
          <p:nvPr/>
        </p:nvSpPr>
        <p:spPr>
          <a:xfrm>
            <a:off x="650401" y="3354330"/>
            <a:ext cx="1273647" cy="3407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ru-RU" sz="1600" b="1" dirty="0">
                <a:solidFill>
                  <a:srgbClr val="2A632C"/>
                </a:solidFill>
                <a:latin typeface="+mj-lt"/>
                <a:ea typeface="Roboto" pitchFamily="2" charset="0"/>
              </a:rPr>
              <a:t>00</a:t>
            </a:r>
          </a:p>
        </p:txBody>
      </p:sp>
      <p:sp>
        <p:nvSpPr>
          <p:cNvPr id="96" name="Google Shape;148;p28">
            <a:extLst>
              <a:ext uri="{FF2B5EF4-FFF2-40B4-BE49-F238E27FC236}">
                <a16:creationId xmlns:a16="http://schemas.microsoft.com/office/drawing/2014/main" id="{7EAD61CA-5D4A-41C4-A7B9-4C2930229611}"/>
              </a:ext>
            </a:extLst>
          </p:cNvPr>
          <p:cNvSpPr txBox="1"/>
          <p:nvPr/>
        </p:nvSpPr>
        <p:spPr>
          <a:xfrm>
            <a:off x="669093" y="3593687"/>
            <a:ext cx="3293305" cy="238497"/>
          </a:xfrm>
          <a:prstGeom prst="rect">
            <a:avLst/>
          </a:prstGeom>
          <a:noFill/>
          <a:ln>
            <a:noFill/>
          </a:ln>
        </p:spPr>
        <p:txBody>
          <a:bodyPr spcFirstLastPara="1" wrap="square" lIns="68575" tIns="34275" rIns="68575" bIns="34275" anchor="t" anchorCtr="0">
            <a:spAutoFit/>
          </a:bodyPr>
          <a:lstStyle/>
          <a:p>
            <a:pPr lvl="0" indent="-222250">
              <a:buClr>
                <a:schemeClr val="dk1"/>
              </a:buClr>
              <a:buSzPts val="1100"/>
            </a:pPr>
            <a:r>
              <a:rPr lang="ru-RU" sz="1100" dirty="0">
                <a:solidFill>
                  <a:schemeClr val="dk1"/>
                </a:solidFill>
                <a:latin typeface="+mj-lt"/>
                <a:sym typeface="Calibri"/>
              </a:rPr>
              <a:t>описание</a:t>
            </a:r>
            <a:endParaRPr lang="ru-RU" sz="1800" b="1" i="0" dirty="0">
              <a:solidFill>
                <a:srgbClr val="202124"/>
              </a:solidFill>
              <a:latin typeface="+mj-lt"/>
              <a:ea typeface="Verdana"/>
              <a:cs typeface="Verdana"/>
              <a:sym typeface="Verdana"/>
            </a:endParaRPr>
          </a:p>
        </p:txBody>
      </p:sp>
      <p:sp>
        <p:nvSpPr>
          <p:cNvPr id="97" name="Подзаголовок 10">
            <a:extLst>
              <a:ext uri="{FF2B5EF4-FFF2-40B4-BE49-F238E27FC236}">
                <a16:creationId xmlns:a16="http://schemas.microsoft.com/office/drawing/2014/main" id="{29597CF8-10A0-474E-B7FF-35F830F1D238}"/>
              </a:ext>
            </a:extLst>
          </p:cNvPr>
          <p:cNvSpPr txBox="1">
            <a:spLocks/>
          </p:cNvSpPr>
          <p:nvPr/>
        </p:nvSpPr>
        <p:spPr>
          <a:xfrm>
            <a:off x="650401" y="3896350"/>
            <a:ext cx="1273647" cy="3407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ru-RU" sz="1600" b="1" dirty="0">
                <a:solidFill>
                  <a:srgbClr val="2A632C"/>
                </a:solidFill>
                <a:latin typeface="+mj-lt"/>
                <a:ea typeface="Roboto" pitchFamily="2" charset="0"/>
              </a:rPr>
              <a:t>00</a:t>
            </a:r>
          </a:p>
        </p:txBody>
      </p:sp>
      <p:sp>
        <p:nvSpPr>
          <p:cNvPr id="98" name="Google Shape;148;p28">
            <a:extLst>
              <a:ext uri="{FF2B5EF4-FFF2-40B4-BE49-F238E27FC236}">
                <a16:creationId xmlns:a16="http://schemas.microsoft.com/office/drawing/2014/main" id="{D91E4575-B383-408C-A43E-A385FAB43214}"/>
              </a:ext>
            </a:extLst>
          </p:cNvPr>
          <p:cNvSpPr txBox="1"/>
          <p:nvPr/>
        </p:nvSpPr>
        <p:spPr>
          <a:xfrm>
            <a:off x="669093" y="4135707"/>
            <a:ext cx="3293305" cy="238497"/>
          </a:xfrm>
          <a:prstGeom prst="rect">
            <a:avLst/>
          </a:prstGeom>
          <a:noFill/>
          <a:ln>
            <a:noFill/>
          </a:ln>
        </p:spPr>
        <p:txBody>
          <a:bodyPr spcFirstLastPara="1" wrap="square" lIns="68575" tIns="34275" rIns="68575" bIns="34275" anchor="t" anchorCtr="0">
            <a:spAutoFit/>
          </a:bodyPr>
          <a:lstStyle/>
          <a:p>
            <a:pPr lvl="0" indent="-222250">
              <a:buClr>
                <a:schemeClr val="dk1"/>
              </a:buClr>
              <a:buSzPts val="1100"/>
            </a:pPr>
            <a:r>
              <a:rPr lang="ru-RU" sz="1100" dirty="0">
                <a:solidFill>
                  <a:schemeClr val="dk1"/>
                </a:solidFill>
                <a:latin typeface="+mj-lt"/>
                <a:sym typeface="Calibri"/>
              </a:rPr>
              <a:t>описание</a:t>
            </a:r>
            <a:endParaRPr lang="ru-RU" sz="1800" b="1" i="0" dirty="0">
              <a:solidFill>
                <a:srgbClr val="202124"/>
              </a:solidFill>
              <a:latin typeface="+mj-lt"/>
              <a:ea typeface="Verdana"/>
              <a:cs typeface="Verdana"/>
              <a:sym typeface="Verdana"/>
            </a:endParaRPr>
          </a:p>
        </p:txBody>
      </p:sp>
      <p:sp>
        <p:nvSpPr>
          <p:cNvPr id="105" name="Google Shape;106;p15">
            <a:extLst>
              <a:ext uri="{FF2B5EF4-FFF2-40B4-BE49-F238E27FC236}">
                <a16:creationId xmlns:a16="http://schemas.microsoft.com/office/drawing/2014/main" id="{6F05A73F-91E7-4CF5-A242-9FD4F75B3333}"/>
              </a:ext>
            </a:extLst>
          </p:cNvPr>
          <p:cNvSpPr txBox="1">
            <a:spLocks/>
          </p:cNvSpPr>
          <p:nvPr/>
        </p:nvSpPr>
        <p:spPr>
          <a:xfrm>
            <a:off x="11860377" y="6406181"/>
            <a:ext cx="309233" cy="376858"/>
          </a:xfrm>
          <a:prstGeom prst="rect">
            <a:avLst/>
          </a:prstGeom>
          <a:noFill/>
          <a:ln>
            <a:noFill/>
          </a:ln>
        </p:spPr>
        <p:txBody>
          <a:bodyPr spcFirstLastPara="1" wrap="square" lIns="72850" tIns="36425" rIns="72850" bIns="36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2C99D833-E6EB-48ED-BF68-5E3F3F1E2E6A}" type="slidenum">
              <a:rPr lang="ru" sz="1000" smtClean="0">
                <a:latin typeface="+mj-lt"/>
                <a:ea typeface="Montserrat"/>
                <a:cs typeface="Montserrat"/>
                <a:sym typeface="Montserrat"/>
              </a:rPr>
              <a:pPr/>
              <a:t>5</a:t>
            </a:fld>
            <a:endParaRPr lang="ru" sz="1000" dirty="0">
              <a:latin typeface="+mj-lt"/>
              <a:ea typeface="Montserrat"/>
              <a:cs typeface="Montserrat"/>
              <a:sym typeface="Montserrat"/>
            </a:endParaRPr>
          </a:p>
        </p:txBody>
      </p:sp>
      <p:pic>
        <p:nvPicPr>
          <p:cNvPr id="58" name="Рисунок 57"/>
          <p:cNvPicPr>
            <a:picLocks noChangeAspect="1"/>
          </p:cNvPicPr>
          <p:nvPr/>
        </p:nvPicPr>
        <p:blipFill rotWithShape="1">
          <a:blip r:embed="rId3">
            <a:extLst>
              <a:ext uri="{28A0092B-C50C-407E-A947-70E740481C1C}">
                <a14:useLocalDpi xmlns:a14="http://schemas.microsoft.com/office/drawing/2010/main" val="0"/>
              </a:ext>
            </a:extLst>
          </a:blip>
          <a:srcRect l="1888" t="24226" r="3016" b="-8684"/>
          <a:stretch/>
        </p:blipFill>
        <p:spPr>
          <a:xfrm>
            <a:off x="-11431" y="6664679"/>
            <a:ext cx="12240463" cy="236720"/>
          </a:xfrm>
          <a:prstGeom prst="rect">
            <a:avLst/>
          </a:prstGeom>
        </p:spPr>
      </p:pic>
    </p:spTree>
    <p:extLst>
      <p:ext uri="{BB962C8B-B14F-4D97-AF65-F5344CB8AC3E}">
        <p14:creationId xmlns:p14="http://schemas.microsoft.com/office/powerpoint/2010/main" val="1784211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Google Shape;158;p29"/>
          <p:cNvSpPr txBox="1"/>
          <p:nvPr/>
        </p:nvSpPr>
        <p:spPr>
          <a:xfrm>
            <a:off x="334345" y="1340824"/>
            <a:ext cx="4093795" cy="1608102"/>
          </a:xfrm>
          <a:prstGeom prst="rect">
            <a:avLst/>
          </a:prstGeom>
          <a:noFill/>
          <a:ln>
            <a:noFill/>
          </a:ln>
        </p:spPr>
        <p:txBody>
          <a:bodyPr spcFirstLastPara="1" wrap="square" lIns="68575" tIns="34275" rIns="68575" bIns="34275" anchor="t" anchorCtr="0">
            <a:spAutoFit/>
          </a:bodyPr>
          <a:lstStyle/>
          <a:p>
            <a:pPr>
              <a:lnSpc>
                <a:spcPts val="1200"/>
              </a:lnSpc>
            </a:pPr>
            <a:r>
              <a:rPr lang="ru-RU" sz="1100" dirty="0">
                <a:solidFill>
                  <a:schemeClr val="dk1"/>
                </a:solidFill>
                <a:latin typeface="+mj-lt"/>
                <a:sym typeface="Calibri"/>
              </a:rPr>
              <a:t>Текст слайда  Текст слайда Текст слайда Текст слайда Текст слайда  Текст слайда Текст слайда Текст слайда Текст слайда Текст слайда Текст слайда Текст слайда Текст слайда  Текст слайда Текст слайда Текст слайда Текст слайда  Текст слайда Текст слайда Текст слайда</a:t>
            </a:r>
          </a:p>
          <a:p>
            <a:pPr>
              <a:lnSpc>
                <a:spcPts val="1200"/>
              </a:lnSpc>
            </a:pPr>
            <a:endParaRPr lang="ru-RU" sz="1100" dirty="0">
              <a:solidFill>
                <a:schemeClr val="dk1"/>
              </a:solidFill>
              <a:latin typeface="+mj-lt"/>
              <a:sym typeface="Calibri"/>
            </a:endParaRPr>
          </a:p>
          <a:p>
            <a:pPr>
              <a:lnSpc>
                <a:spcPts val="1200"/>
              </a:lnSpc>
            </a:pPr>
            <a:r>
              <a:rPr lang="ru-RU" sz="1100" dirty="0">
                <a:solidFill>
                  <a:schemeClr val="dk1"/>
                </a:solidFill>
                <a:latin typeface="+mj-lt"/>
                <a:sym typeface="Calibri"/>
              </a:rPr>
              <a:t>Текст слайда  Текст слайда Текст слайда  Текст слайда </a:t>
            </a:r>
            <a:endParaRPr lang="ru" sz="1100" dirty="0">
              <a:solidFill>
                <a:schemeClr val="dk1"/>
              </a:solidFill>
              <a:latin typeface="+mj-lt"/>
              <a:sym typeface="Calibri"/>
            </a:endParaRPr>
          </a:p>
          <a:p>
            <a:pPr>
              <a:lnSpc>
                <a:spcPts val="1200"/>
              </a:lnSpc>
            </a:pPr>
            <a:r>
              <a:rPr lang="ru-RU" sz="1100" dirty="0">
                <a:solidFill>
                  <a:schemeClr val="dk1"/>
                </a:solidFill>
                <a:latin typeface="+mj-lt"/>
                <a:sym typeface="Calibri"/>
              </a:rPr>
              <a:t>Текст слайда Текст слайда Текст слайда Текст слайда Текст слайда Текст </a:t>
            </a:r>
            <a:r>
              <a:rPr lang="ru-RU" sz="1100" dirty="0" err="1">
                <a:solidFill>
                  <a:schemeClr val="dk1"/>
                </a:solidFill>
                <a:latin typeface="+mj-lt"/>
                <a:sym typeface="Calibri"/>
              </a:rPr>
              <a:t>слайдаТекст</a:t>
            </a:r>
            <a:r>
              <a:rPr lang="ru-RU" sz="1100" dirty="0">
                <a:solidFill>
                  <a:schemeClr val="dk1"/>
                </a:solidFill>
                <a:latin typeface="+mj-lt"/>
                <a:sym typeface="Calibri"/>
              </a:rPr>
              <a:t> слайда Текст слайда </a:t>
            </a:r>
            <a:endParaRPr lang="ru" sz="1100" dirty="0">
              <a:solidFill>
                <a:schemeClr val="dk1"/>
              </a:solidFill>
              <a:latin typeface="+mj-lt"/>
              <a:sym typeface="Calibri"/>
            </a:endParaRPr>
          </a:p>
          <a:p>
            <a:pPr>
              <a:lnSpc>
                <a:spcPts val="1200"/>
              </a:lnSpc>
            </a:pPr>
            <a:r>
              <a:rPr lang="ru-RU" sz="1100" dirty="0">
                <a:solidFill>
                  <a:schemeClr val="dk1"/>
                </a:solidFill>
                <a:latin typeface="+mj-lt"/>
                <a:sym typeface="Calibri"/>
              </a:rPr>
              <a:t>Текст слайда Текст слайда</a:t>
            </a:r>
            <a:endParaRPr lang="ru" sz="1100" dirty="0">
              <a:solidFill>
                <a:schemeClr val="dk1"/>
              </a:solidFill>
              <a:latin typeface="+mj-lt"/>
              <a:sym typeface="Calibri"/>
            </a:endParaRPr>
          </a:p>
        </p:txBody>
      </p:sp>
      <p:sp>
        <p:nvSpPr>
          <p:cNvPr id="63" name="Google Shape;154;gb6f6fa0e72_1_0"/>
          <p:cNvSpPr/>
          <p:nvPr/>
        </p:nvSpPr>
        <p:spPr>
          <a:xfrm rot="16200000">
            <a:off x="1295400" y="2133600"/>
            <a:ext cx="342900" cy="29337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mj-lt"/>
              <a:ea typeface="Arial"/>
              <a:cs typeface="Arial"/>
              <a:sym typeface="Arial"/>
            </a:endParaRPr>
          </a:p>
        </p:txBody>
      </p:sp>
      <p:sp>
        <p:nvSpPr>
          <p:cNvPr id="67" name="Google Shape;173;p29"/>
          <p:cNvSpPr txBox="1"/>
          <p:nvPr/>
        </p:nvSpPr>
        <p:spPr>
          <a:xfrm>
            <a:off x="600675" y="3397262"/>
            <a:ext cx="2383825" cy="32059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100"/>
              </a:spcBef>
              <a:spcAft>
                <a:spcPts val="0"/>
              </a:spcAft>
              <a:buClr>
                <a:srgbClr val="002060"/>
              </a:buClr>
              <a:buSzPts val="900"/>
              <a:buFont typeface="Arial"/>
              <a:buNone/>
            </a:pPr>
            <a:r>
              <a:rPr lang="ru" sz="1100" b="1" dirty="0">
                <a:solidFill>
                  <a:srgbClr val="2A632C"/>
                </a:solidFill>
                <a:latin typeface="+mj-lt"/>
                <a:sym typeface="Arial Narrow"/>
              </a:rPr>
              <a:t>ВРЕЗКИ ПОДЗАГОЛОВКИ</a:t>
            </a:r>
            <a:endParaRPr lang="ru-RU" sz="1100" b="1" dirty="0">
              <a:solidFill>
                <a:srgbClr val="2A632C"/>
              </a:solidFill>
              <a:latin typeface="+mj-lt"/>
              <a:sym typeface="Arial Narrow"/>
            </a:endParaRPr>
          </a:p>
        </p:txBody>
      </p:sp>
      <p:sp>
        <p:nvSpPr>
          <p:cNvPr id="83" name="Google Shape;163;p29"/>
          <p:cNvSpPr txBox="1"/>
          <p:nvPr/>
        </p:nvSpPr>
        <p:spPr>
          <a:xfrm>
            <a:off x="7718508" y="1940432"/>
            <a:ext cx="2212906" cy="1661983"/>
          </a:xfrm>
          <a:prstGeom prst="rect">
            <a:avLst/>
          </a:prstGeom>
          <a:noFill/>
          <a:ln>
            <a:noFill/>
          </a:ln>
        </p:spPr>
        <p:txBody>
          <a:bodyPr spcFirstLastPara="1" wrap="square" lIns="68575" tIns="68575" rIns="68575" bIns="68575" anchor="t" anchorCtr="0">
            <a:spAutoFit/>
          </a:bodyPr>
          <a:lstStyle/>
          <a:p>
            <a:pPr marL="171450" marR="0" lvl="0" indent="-171450" algn="l" rtl="0">
              <a:spcBef>
                <a:spcPts val="0"/>
              </a:spcBef>
              <a:spcAft>
                <a:spcPts val="0"/>
              </a:spcAft>
              <a:buClr>
                <a:schemeClr val="dk1"/>
              </a:buClr>
              <a:buSzPts val="800"/>
              <a:buFontTx/>
              <a:buChar char="-"/>
            </a:pPr>
            <a:r>
              <a:rPr lang="ru" sz="900" dirty="0">
                <a:solidFill>
                  <a:schemeClr val="dk1"/>
                </a:solidFill>
                <a:latin typeface="+mj-lt"/>
                <a:sym typeface="Arial Narrow"/>
              </a:rPr>
              <a:t>Списки, текст</a:t>
            </a:r>
          </a:p>
          <a:p>
            <a:pPr marL="171450" marR="0" lvl="0" indent="-171450" algn="l" rtl="0">
              <a:spcBef>
                <a:spcPts val="0"/>
              </a:spcBef>
              <a:spcAft>
                <a:spcPts val="0"/>
              </a:spcAft>
              <a:buClr>
                <a:schemeClr val="dk1"/>
              </a:buClr>
              <a:buSzPts val="800"/>
              <a:buFontTx/>
              <a:buChar char="-"/>
            </a:pPr>
            <a:r>
              <a:rPr lang="ru" sz="900" dirty="0">
                <a:solidFill>
                  <a:schemeClr val="dk1"/>
                </a:solidFill>
                <a:latin typeface="+mj-lt"/>
                <a:sym typeface="Arial Narrow"/>
              </a:rPr>
              <a:t>Списки, текст</a:t>
            </a:r>
          </a:p>
          <a:p>
            <a:pPr marL="171450" marR="0" lvl="0" indent="-171450" algn="l" rtl="0">
              <a:spcBef>
                <a:spcPts val="0"/>
              </a:spcBef>
              <a:spcAft>
                <a:spcPts val="0"/>
              </a:spcAft>
              <a:buClr>
                <a:schemeClr val="dk1"/>
              </a:buClr>
              <a:buSzPts val="800"/>
              <a:buFontTx/>
              <a:buChar char="-"/>
            </a:pPr>
            <a:r>
              <a:rPr lang="ru" sz="900" dirty="0">
                <a:solidFill>
                  <a:schemeClr val="dk1"/>
                </a:solidFill>
                <a:latin typeface="+mj-lt"/>
                <a:sym typeface="Arial Narrow"/>
              </a:rPr>
              <a:t>Списки, текст</a:t>
            </a:r>
          </a:p>
          <a:p>
            <a:pPr marL="171450" marR="0" lvl="0" indent="-171450" algn="l" rtl="0">
              <a:spcBef>
                <a:spcPts val="0"/>
              </a:spcBef>
              <a:spcAft>
                <a:spcPts val="0"/>
              </a:spcAft>
              <a:buClr>
                <a:schemeClr val="dk1"/>
              </a:buClr>
              <a:buSzPts val="800"/>
              <a:buFontTx/>
              <a:buChar char="-"/>
            </a:pPr>
            <a:r>
              <a:rPr lang="ru" sz="900" dirty="0">
                <a:solidFill>
                  <a:schemeClr val="dk1"/>
                </a:solidFill>
                <a:latin typeface="+mj-lt"/>
                <a:sym typeface="Arial Narrow"/>
              </a:rPr>
              <a:t>Списки, текст</a:t>
            </a:r>
            <a:endParaRPr lang="ru" sz="900" dirty="0">
              <a:solidFill>
                <a:srgbClr val="001A72"/>
              </a:solidFill>
              <a:latin typeface="+mj-lt"/>
              <a:sym typeface="Arial Narrow"/>
            </a:endParaRPr>
          </a:p>
          <a:p>
            <a:pPr marL="171450" marR="0" lvl="0" indent="-171450" algn="l" rtl="0">
              <a:spcBef>
                <a:spcPts val="0"/>
              </a:spcBef>
              <a:spcAft>
                <a:spcPts val="0"/>
              </a:spcAft>
              <a:buClr>
                <a:schemeClr val="dk1"/>
              </a:buClr>
              <a:buSzPts val="800"/>
              <a:buFontTx/>
              <a:buChar char="-"/>
            </a:pPr>
            <a:endParaRPr lang="ru" sz="900" dirty="0">
              <a:solidFill>
                <a:schemeClr val="dk1"/>
              </a:solidFill>
              <a:latin typeface="+mj-lt"/>
              <a:sym typeface="Arial Narrow"/>
            </a:endParaRPr>
          </a:p>
          <a:p>
            <a:pPr marL="171450" marR="0" lvl="0" indent="-171450" algn="l" rtl="0">
              <a:spcBef>
                <a:spcPts val="0"/>
              </a:spcBef>
              <a:spcAft>
                <a:spcPts val="0"/>
              </a:spcAft>
              <a:buClr>
                <a:schemeClr val="dk1"/>
              </a:buClr>
              <a:buSzPts val="800"/>
              <a:buFontTx/>
              <a:buChar char="-"/>
            </a:pPr>
            <a:r>
              <a:rPr lang="ru" sz="900" dirty="0">
                <a:solidFill>
                  <a:schemeClr val="dk1"/>
                </a:solidFill>
                <a:latin typeface="+mj-lt"/>
                <a:sym typeface="Arial Narrow"/>
              </a:rPr>
              <a:t>Списки, текст</a:t>
            </a:r>
          </a:p>
          <a:p>
            <a:pPr marL="171450" marR="0" lvl="0" indent="-171450" algn="l" rtl="0">
              <a:spcBef>
                <a:spcPts val="0"/>
              </a:spcBef>
              <a:spcAft>
                <a:spcPts val="0"/>
              </a:spcAft>
              <a:buClr>
                <a:schemeClr val="dk1"/>
              </a:buClr>
              <a:buSzPts val="800"/>
              <a:buFontTx/>
              <a:buChar char="-"/>
            </a:pPr>
            <a:r>
              <a:rPr lang="ru" sz="900" dirty="0">
                <a:solidFill>
                  <a:schemeClr val="dk1"/>
                </a:solidFill>
                <a:latin typeface="+mj-lt"/>
                <a:sym typeface="Arial Narrow"/>
              </a:rPr>
              <a:t>Списки, текст</a:t>
            </a:r>
            <a:endParaRPr lang="ru" sz="900" dirty="0">
              <a:solidFill>
                <a:srgbClr val="001A72"/>
              </a:solidFill>
              <a:latin typeface="+mj-lt"/>
              <a:sym typeface="Arial Narrow"/>
            </a:endParaRPr>
          </a:p>
          <a:p>
            <a:pPr marR="0" lvl="0" algn="l" rtl="0">
              <a:spcBef>
                <a:spcPts val="0"/>
              </a:spcBef>
              <a:spcAft>
                <a:spcPts val="0"/>
              </a:spcAft>
              <a:buClr>
                <a:schemeClr val="dk1"/>
              </a:buClr>
              <a:buSzPts val="800"/>
            </a:pPr>
            <a:endParaRPr lang="ru" sz="900" dirty="0">
              <a:solidFill>
                <a:schemeClr val="dk1"/>
              </a:solidFill>
              <a:latin typeface="+mj-lt"/>
              <a:sym typeface="Arial Narrow"/>
            </a:endParaRPr>
          </a:p>
          <a:p>
            <a:pPr marL="171450" marR="0" lvl="0" indent="-171450" algn="l" rtl="0">
              <a:spcBef>
                <a:spcPts val="0"/>
              </a:spcBef>
              <a:spcAft>
                <a:spcPts val="0"/>
              </a:spcAft>
              <a:buClr>
                <a:schemeClr val="dk1"/>
              </a:buClr>
              <a:buSzPts val="800"/>
              <a:buFontTx/>
              <a:buChar char="-"/>
            </a:pPr>
            <a:r>
              <a:rPr lang="ru" sz="900" dirty="0">
                <a:solidFill>
                  <a:schemeClr val="dk1"/>
                </a:solidFill>
                <a:latin typeface="+mj-lt"/>
                <a:sym typeface="Arial Narrow"/>
              </a:rPr>
              <a:t>Списки, текст</a:t>
            </a:r>
          </a:p>
          <a:p>
            <a:pPr marL="171450" marR="0" lvl="0" indent="-171450" algn="l" rtl="0">
              <a:spcBef>
                <a:spcPts val="0"/>
              </a:spcBef>
              <a:spcAft>
                <a:spcPts val="0"/>
              </a:spcAft>
              <a:buClr>
                <a:schemeClr val="dk1"/>
              </a:buClr>
              <a:buSzPts val="800"/>
              <a:buFontTx/>
              <a:buChar char="-"/>
            </a:pPr>
            <a:r>
              <a:rPr lang="ru" sz="900" dirty="0">
                <a:solidFill>
                  <a:schemeClr val="dk1"/>
                </a:solidFill>
                <a:latin typeface="+mj-lt"/>
                <a:sym typeface="Arial Narrow"/>
              </a:rPr>
              <a:t>Списки, текст</a:t>
            </a:r>
            <a:endParaRPr lang="ru" sz="900" dirty="0">
              <a:solidFill>
                <a:srgbClr val="001A72"/>
              </a:solidFill>
              <a:latin typeface="+mj-lt"/>
              <a:sym typeface="Arial Narrow"/>
            </a:endParaRPr>
          </a:p>
          <a:p>
            <a:pPr marR="0" lvl="0" algn="l" rtl="0">
              <a:spcBef>
                <a:spcPts val="0"/>
              </a:spcBef>
              <a:spcAft>
                <a:spcPts val="0"/>
              </a:spcAft>
              <a:buClr>
                <a:schemeClr val="dk1"/>
              </a:buClr>
              <a:buSzPts val="800"/>
            </a:pPr>
            <a:endParaRPr lang="ru" sz="900" dirty="0">
              <a:solidFill>
                <a:srgbClr val="001A72"/>
              </a:solidFill>
              <a:latin typeface="+mj-lt"/>
              <a:sym typeface="Arial Narrow"/>
            </a:endParaRPr>
          </a:p>
        </p:txBody>
      </p:sp>
      <p:sp>
        <p:nvSpPr>
          <p:cNvPr id="87" name="Google Shape;154;gb6f6fa0e72_1_0"/>
          <p:cNvSpPr/>
          <p:nvPr/>
        </p:nvSpPr>
        <p:spPr>
          <a:xfrm rot="16200000">
            <a:off x="8474278" y="3670299"/>
            <a:ext cx="2416176" cy="3959226"/>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mj-lt"/>
              <a:ea typeface="Arial"/>
              <a:cs typeface="Arial"/>
              <a:sym typeface="Arial"/>
            </a:endParaRPr>
          </a:p>
        </p:txBody>
      </p:sp>
      <p:sp>
        <p:nvSpPr>
          <p:cNvPr id="89" name="Google Shape;173;p29"/>
          <p:cNvSpPr txBox="1"/>
          <p:nvPr/>
        </p:nvSpPr>
        <p:spPr>
          <a:xfrm>
            <a:off x="8255804" y="4162438"/>
            <a:ext cx="1494825" cy="397535"/>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100"/>
              </a:spcBef>
              <a:spcAft>
                <a:spcPts val="0"/>
              </a:spcAft>
              <a:buClr>
                <a:srgbClr val="002060"/>
              </a:buClr>
              <a:buSzPts val="900"/>
              <a:buFont typeface="Arial"/>
              <a:buNone/>
            </a:pPr>
            <a:r>
              <a:rPr lang="ru" sz="1600" b="1" dirty="0">
                <a:solidFill>
                  <a:srgbClr val="2A632C"/>
                </a:solidFill>
                <a:latin typeface="+mj-lt"/>
              </a:rPr>
              <a:t>РЕЗУЛЬТАТ</a:t>
            </a:r>
            <a:endParaRPr lang="ru-RU" sz="1600" b="1" dirty="0">
              <a:solidFill>
                <a:srgbClr val="2A632C"/>
              </a:solidFill>
              <a:latin typeface="+mj-lt"/>
              <a:sym typeface="Arial Narrow"/>
            </a:endParaRPr>
          </a:p>
        </p:txBody>
      </p:sp>
      <p:sp>
        <p:nvSpPr>
          <p:cNvPr id="90" name="Google Shape;158;p29"/>
          <p:cNvSpPr txBox="1"/>
          <p:nvPr/>
        </p:nvSpPr>
        <p:spPr>
          <a:xfrm>
            <a:off x="8295260" y="4652313"/>
            <a:ext cx="2655519" cy="253885"/>
          </a:xfrm>
          <a:prstGeom prst="rect">
            <a:avLst/>
          </a:prstGeom>
          <a:noFill/>
          <a:ln>
            <a:noFill/>
          </a:ln>
        </p:spPr>
        <p:txBody>
          <a:bodyPr spcFirstLastPara="1" wrap="square" lIns="68575" tIns="34275" rIns="68575" bIns="34275" anchor="t" anchorCtr="0">
            <a:spAutoFit/>
          </a:bodyPr>
          <a:lstStyle/>
          <a:p>
            <a:pPr lvl="0"/>
            <a:r>
              <a:rPr lang="ru" sz="1200" dirty="0">
                <a:solidFill>
                  <a:schemeClr val="dk1"/>
                </a:solidFill>
                <a:latin typeface="+mj-lt"/>
              </a:rPr>
              <a:t>Текст</a:t>
            </a:r>
            <a:endParaRPr lang="ru" sz="1200" dirty="0">
              <a:solidFill>
                <a:schemeClr val="dk1"/>
              </a:solidFill>
              <a:latin typeface="+mj-lt"/>
              <a:sym typeface="Calibri"/>
            </a:endParaRPr>
          </a:p>
        </p:txBody>
      </p:sp>
      <p:sp>
        <p:nvSpPr>
          <p:cNvPr id="97" name="Заголовок 1"/>
          <p:cNvSpPr txBox="1">
            <a:spLocks/>
          </p:cNvSpPr>
          <p:nvPr/>
        </p:nvSpPr>
        <p:spPr>
          <a:xfrm>
            <a:off x="8314085" y="1412770"/>
            <a:ext cx="2893870" cy="2927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1600" b="1" dirty="0">
                <a:solidFill>
                  <a:srgbClr val="2A632C"/>
                </a:solidFill>
                <a:ea typeface="Arial"/>
                <a:cs typeface="Arial"/>
              </a:rPr>
              <a:t>ПОДЗАГОЛОВОК</a:t>
            </a:r>
          </a:p>
        </p:txBody>
      </p:sp>
      <p:sp>
        <p:nvSpPr>
          <p:cNvPr id="115" name="Google Shape;163;p29"/>
          <p:cNvSpPr txBox="1"/>
          <p:nvPr/>
        </p:nvSpPr>
        <p:spPr>
          <a:xfrm>
            <a:off x="9931415" y="1949209"/>
            <a:ext cx="1984448" cy="1661983"/>
          </a:xfrm>
          <a:prstGeom prst="rect">
            <a:avLst/>
          </a:prstGeom>
          <a:noFill/>
          <a:ln>
            <a:noFill/>
          </a:ln>
        </p:spPr>
        <p:txBody>
          <a:bodyPr spcFirstLastPara="1" wrap="square" lIns="68575" tIns="68575" rIns="68575" bIns="68575" anchor="t" anchorCtr="0">
            <a:spAutoFit/>
          </a:bodyPr>
          <a:lstStyle/>
          <a:p>
            <a:pPr marL="171450" marR="0" lvl="0" indent="-171450" algn="l" rtl="0">
              <a:spcBef>
                <a:spcPts val="0"/>
              </a:spcBef>
              <a:spcAft>
                <a:spcPts val="0"/>
              </a:spcAft>
              <a:buClr>
                <a:schemeClr val="dk1"/>
              </a:buClr>
              <a:buSzPts val="800"/>
              <a:buFontTx/>
              <a:buChar char="-"/>
            </a:pPr>
            <a:r>
              <a:rPr lang="ru" sz="900" dirty="0">
                <a:solidFill>
                  <a:schemeClr val="dk1"/>
                </a:solidFill>
                <a:latin typeface="+mj-lt"/>
                <a:sym typeface="Arial Narrow"/>
              </a:rPr>
              <a:t>Списки, текст</a:t>
            </a:r>
          </a:p>
          <a:p>
            <a:pPr marL="171450" marR="0" lvl="0" indent="-171450" algn="l" rtl="0">
              <a:spcBef>
                <a:spcPts val="0"/>
              </a:spcBef>
              <a:spcAft>
                <a:spcPts val="0"/>
              </a:spcAft>
              <a:buClr>
                <a:schemeClr val="dk1"/>
              </a:buClr>
              <a:buSzPts val="800"/>
              <a:buFontTx/>
              <a:buChar char="-"/>
            </a:pPr>
            <a:r>
              <a:rPr lang="ru" sz="900" dirty="0">
                <a:solidFill>
                  <a:schemeClr val="dk1"/>
                </a:solidFill>
                <a:latin typeface="+mj-lt"/>
                <a:sym typeface="Arial Narrow"/>
              </a:rPr>
              <a:t>Списки, текст</a:t>
            </a:r>
          </a:p>
          <a:p>
            <a:pPr marL="171450" marR="0" lvl="0" indent="-171450" algn="l" rtl="0">
              <a:spcBef>
                <a:spcPts val="0"/>
              </a:spcBef>
              <a:spcAft>
                <a:spcPts val="0"/>
              </a:spcAft>
              <a:buClr>
                <a:schemeClr val="dk1"/>
              </a:buClr>
              <a:buSzPts val="800"/>
              <a:buFontTx/>
              <a:buChar char="-"/>
            </a:pPr>
            <a:r>
              <a:rPr lang="ru" sz="900" dirty="0">
                <a:solidFill>
                  <a:schemeClr val="dk1"/>
                </a:solidFill>
                <a:latin typeface="+mj-lt"/>
                <a:sym typeface="Arial Narrow"/>
              </a:rPr>
              <a:t>Списки, текст</a:t>
            </a:r>
          </a:p>
          <a:p>
            <a:pPr marL="171450" marR="0" lvl="0" indent="-171450" algn="l" rtl="0">
              <a:spcBef>
                <a:spcPts val="0"/>
              </a:spcBef>
              <a:spcAft>
                <a:spcPts val="0"/>
              </a:spcAft>
              <a:buClr>
                <a:schemeClr val="dk1"/>
              </a:buClr>
              <a:buSzPts val="800"/>
              <a:buFontTx/>
              <a:buChar char="-"/>
            </a:pPr>
            <a:r>
              <a:rPr lang="ru" sz="900" dirty="0">
                <a:solidFill>
                  <a:schemeClr val="dk1"/>
                </a:solidFill>
                <a:latin typeface="+mj-lt"/>
                <a:sym typeface="Arial Narrow"/>
              </a:rPr>
              <a:t>Списки, текст</a:t>
            </a:r>
            <a:endParaRPr lang="ru" sz="900" dirty="0">
              <a:solidFill>
                <a:srgbClr val="001A72"/>
              </a:solidFill>
              <a:latin typeface="+mj-lt"/>
              <a:sym typeface="Arial Narrow"/>
            </a:endParaRPr>
          </a:p>
          <a:p>
            <a:pPr marL="171450" marR="0" lvl="0" indent="-171450" algn="l" rtl="0">
              <a:spcBef>
                <a:spcPts val="0"/>
              </a:spcBef>
              <a:spcAft>
                <a:spcPts val="0"/>
              </a:spcAft>
              <a:buClr>
                <a:schemeClr val="dk1"/>
              </a:buClr>
              <a:buSzPts val="800"/>
              <a:buFontTx/>
              <a:buChar char="-"/>
            </a:pPr>
            <a:endParaRPr lang="ru" sz="900" dirty="0">
              <a:solidFill>
                <a:schemeClr val="dk1"/>
              </a:solidFill>
              <a:latin typeface="+mj-lt"/>
              <a:sym typeface="Arial Narrow"/>
            </a:endParaRPr>
          </a:p>
          <a:p>
            <a:pPr marL="171450" marR="0" lvl="0" indent="-171450" algn="l" rtl="0">
              <a:spcBef>
                <a:spcPts val="0"/>
              </a:spcBef>
              <a:spcAft>
                <a:spcPts val="0"/>
              </a:spcAft>
              <a:buClr>
                <a:schemeClr val="dk1"/>
              </a:buClr>
              <a:buSzPts val="800"/>
              <a:buFontTx/>
              <a:buChar char="-"/>
            </a:pPr>
            <a:r>
              <a:rPr lang="ru" sz="900" dirty="0">
                <a:solidFill>
                  <a:schemeClr val="dk1"/>
                </a:solidFill>
                <a:latin typeface="+mj-lt"/>
                <a:sym typeface="Arial Narrow"/>
              </a:rPr>
              <a:t>Списки, текст</a:t>
            </a:r>
          </a:p>
          <a:p>
            <a:pPr marL="171450" marR="0" lvl="0" indent="-171450" algn="l" rtl="0">
              <a:spcBef>
                <a:spcPts val="0"/>
              </a:spcBef>
              <a:spcAft>
                <a:spcPts val="0"/>
              </a:spcAft>
              <a:buClr>
                <a:schemeClr val="dk1"/>
              </a:buClr>
              <a:buSzPts val="800"/>
              <a:buFontTx/>
              <a:buChar char="-"/>
            </a:pPr>
            <a:r>
              <a:rPr lang="ru" sz="900" dirty="0">
                <a:solidFill>
                  <a:schemeClr val="dk1"/>
                </a:solidFill>
                <a:latin typeface="+mj-lt"/>
                <a:sym typeface="Arial Narrow"/>
              </a:rPr>
              <a:t>Списки, текст</a:t>
            </a:r>
            <a:endParaRPr lang="ru" sz="900" dirty="0">
              <a:solidFill>
                <a:srgbClr val="001A72"/>
              </a:solidFill>
              <a:latin typeface="+mj-lt"/>
              <a:sym typeface="Arial Narrow"/>
            </a:endParaRPr>
          </a:p>
          <a:p>
            <a:pPr marR="0" lvl="0" algn="l" rtl="0">
              <a:spcBef>
                <a:spcPts val="0"/>
              </a:spcBef>
              <a:spcAft>
                <a:spcPts val="0"/>
              </a:spcAft>
              <a:buClr>
                <a:schemeClr val="dk1"/>
              </a:buClr>
              <a:buSzPts val="800"/>
            </a:pPr>
            <a:endParaRPr lang="ru" sz="900" dirty="0">
              <a:solidFill>
                <a:schemeClr val="dk1"/>
              </a:solidFill>
              <a:latin typeface="+mj-lt"/>
              <a:sym typeface="Arial Narrow"/>
            </a:endParaRPr>
          </a:p>
          <a:p>
            <a:pPr marL="171450" marR="0" lvl="0" indent="-171450" algn="l" rtl="0">
              <a:spcBef>
                <a:spcPts val="0"/>
              </a:spcBef>
              <a:spcAft>
                <a:spcPts val="0"/>
              </a:spcAft>
              <a:buClr>
                <a:schemeClr val="dk1"/>
              </a:buClr>
              <a:buSzPts val="800"/>
              <a:buFontTx/>
              <a:buChar char="-"/>
            </a:pPr>
            <a:r>
              <a:rPr lang="ru" sz="900" dirty="0">
                <a:solidFill>
                  <a:schemeClr val="dk1"/>
                </a:solidFill>
                <a:latin typeface="+mj-lt"/>
                <a:sym typeface="Arial Narrow"/>
              </a:rPr>
              <a:t>Списки, текст</a:t>
            </a:r>
          </a:p>
          <a:p>
            <a:pPr marL="171450" marR="0" lvl="0" indent="-171450" algn="l" rtl="0">
              <a:spcBef>
                <a:spcPts val="0"/>
              </a:spcBef>
              <a:spcAft>
                <a:spcPts val="0"/>
              </a:spcAft>
              <a:buClr>
                <a:schemeClr val="dk1"/>
              </a:buClr>
              <a:buSzPts val="800"/>
              <a:buFontTx/>
              <a:buChar char="-"/>
            </a:pPr>
            <a:r>
              <a:rPr lang="ru" sz="900" dirty="0">
                <a:solidFill>
                  <a:schemeClr val="dk1"/>
                </a:solidFill>
                <a:latin typeface="+mj-lt"/>
                <a:sym typeface="Arial Narrow"/>
              </a:rPr>
              <a:t>Списки, текст</a:t>
            </a:r>
            <a:endParaRPr lang="ru" sz="900" dirty="0">
              <a:solidFill>
                <a:srgbClr val="001A72"/>
              </a:solidFill>
              <a:latin typeface="+mj-lt"/>
              <a:sym typeface="Arial Narrow"/>
            </a:endParaRPr>
          </a:p>
          <a:p>
            <a:pPr marR="0" lvl="0" algn="l" rtl="0">
              <a:spcBef>
                <a:spcPts val="0"/>
              </a:spcBef>
              <a:spcAft>
                <a:spcPts val="0"/>
              </a:spcAft>
              <a:buClr>
                <a:schemeClr val="dk1"/>
              </a:buClr>
              <a:buSzPts val="800"/>
            </a:pPr>
            <a:endParaRPr lang="ru" sz="900" dirty="0">
              <a:solidFill>
                <a:srgbClr val="001A72"/>
              </a:solidFill>
              <a:latin typeface="+mj-lt"/>
              <a:sym typeface="Arial Narrow"/>
            </a:endParaRPr>
          </a:p>
        </p:txBody>
      </p:sp>
      <p:sp>
        <p:nvSpPr>
          <p:cNvPr id="147" name="Google Shape;167;p29"/>
          <p:cNvSpPr txBox="1"/>
          <p:nvPr/>
        </p:nvSpPr>
        <p:spPr>
          <a:xfrm>
            <a:off x="564517" y="3889680"/>
            <a:ext cx="1159508" cy="1985149"/>
          </a:xfrm>
          <a:prstGeom prst="rect">
            <a:avLst/>
          </a:prstGeom>
          <a:noFill/>
          <a:ln>
            <a:noFill/>
          </a:ln>
        </p:spPr>
        <p:txBody>
          <a:bodyPr spcFirstLastPara="1" wrap="square" lIns="68575" tIns="68575" rIns="68575" bIns="68575" anchor="t" anchorCtr="0">
            <a:spAutoFit/>
          </a:bodyPr>
          <a:lstStyle/>
          <a:p>
            <a:pPr marL="0" marR="0" lvl="0" indent="0" algn="l" rtl="0">
              <a:spcBef>
                <a:spcPts val="0"/>
              </a:spcBef>
              <a:spcAft>
                <a:spcPts val="0"/>
              </a:spcAft>
              <a:buNone/>
            </a:pPr>
            <a:r>
              <a:rPr lang="ru-RU" sz="800" b="1" dirty="0">
                <a:solidFill>
                  <a:srgbClr val="2A632C"/>
                </a:solidFill>
                <a:latin typeface="+mj-lt"/>
                <a:ea typeface="Arial Narrow"/>
                <a:cs typeface="Arial Narrow"/>
                <a:sym typeface="Arial Narrow"/>
              </a:rPr>
              <a:t>ПУНКТЫ</a:t>
            </a:r>
            <a:endParaRPr lang="en-US" sz="800" b="1" dirty="0">
              <a:solidFill>
                <a:srgbClr val="2A632C"/>
              </a:solidFill>
              <a:latin typeface="+mj-lt"/>
              <a:ea typeface="Arial Narrow"/>
              <a:cs typeface="Arial Narrow"/>
              <a:sym typeface="Arial Narrow"/>
            </a:endParaRPr>
          </a:p>
          <a:p>
            <a:r>
              <a:rPr lang="ru" sz="800" i="1" dirty="0">
                <a:solidFill>
                  <a:schemeClr val="dk1"/>
                </a:solidFill>
                <a:latin typeface="+mj-lt"/>
                <a:ea typeface="Arial Narrow"/>
                <a:cs typeface="Arial Narrow"/>
                <a:sym typeface="Arial Narrow"/>
              </a:rPr>
              <a:t>Комментарии</a:t>
            </a:r>
          </a:p>
          <a:p>
            <a:endParaRPr lang="ru" sz="800" i="1" dirty="0">
              <a:solidFill>
                <a:schemeClr val="dk1"/>
              </a:solidFill>
              <a:latin typeface="+mj-lt"/>
              <a:ea typeface="Arial Narrow"/>
              <a:cs typeface="Arial Narrow"/>
              <a:sym typeface="Arial Narrow"/>
            </a:endParaRPr>
          </a:p>
          <a:p>
            <a:pPr marL="0" marR="0" lvl="0" indent="0" algn="l" rtl="0">
              <a:spcBef>
                <a:spcPts val="0"/>
              </a:spcBef>
              <a:spcAft>
                <a:spcPts val="0"/>
              </a:spcAft>
              <a:buNone/>
            </a:pPr>
            <a:r>
              <a:rPr lang="ru-RU" sz="800" b="1" dirty="0">
                <a:solidFill>
                  <a:srgbClr val="2A632C"/>
                </a:solidFill>
                <a:latin typeface="+mj-lt"/>
                <a:ea typeface="Arial Narrow"/>
                <a:cs typeface="Arial Narrow"/>
                <a:sym typeface="Arial Narrow"/>
              </a:rPr>
              <a:t>ПУНКТЫ</a:t>
            </a:r>
            <a:endParaRPr lang="en-US" sz="800" b="1" dirty="0">
              <a:solidFill>
                <a:srgbClr val="2A632C"/>
              </a:solidFill>
              <a:latin typeface="+mj-lt"/>
              <a:ea typeface="Arial Narrow"/>
              <a:cs typeface="Arial Narrow"/>
              <a:sym typeface="Arial Narrow"/>
            </a:endParaRPr>
          </a:p>
          <a:p>
            <a:r>
              <a:rPr lang="ru" sz="800" i="1" dirty="0">
                <a:solidFill>
                  <a:schemeClr val="dk1"/>
                </a:solidFill>
                <a:latin typeface="+mj-lt"/>
                <a:ea typeface="Arial Narrow"/>
                <a:cs typeface="Arial Narrow"/>
                <a:sym typeface="Arial Narrow"/>
              </a:rPr>
              <a:t>Комментарии</a:t>
            </a:r>
          </a:p>
          <a:p>
            <a:endParaRPr lang="ru" sz="800" i="1" dirty="0">
              <a:solidFill>
                <a:schemeClr val="dk1"/>
              </a:solidFill>
              <a:latin typeface="+mj-lt"/>
              <a:ea typeface="Arial Narrow"/>
              <a:cs typeface="Arial Narrow"/>
              <a:sym typeface="Arial Narrow"/>
            </a:endParaRPr>
          </a:p>
          <a:p>
            <a:pPr marL="0" marR="0" lvl="0" indent="0" algn="l" rtl="0">
              <a:spcBef>
                <a:spcPts val="0"/>
              </a:spcBef>
              <a:spcAft>
                <a:spcPts val="0"/>
              </a:spcAft>
              <a:buNone/>
            </a:pPr>
            <a:r>
              <a:rPr lang="ru-RU" sz="800" b="1" dirty="0">
                <a:solidFill>
                  <a:srgbClr val="2A632C"/>
                </a:solidFill>
                <a:latin typeface="+mj-lt"/>
                <a:ea typeface="Arial Narrow"/>
                <a:cs typeface="Arial Narrow"/>
                <a:sym typeface="Arial Narrow"/>
              </a:rPr>
              <a:t>ПУНКТЫ</a:t>
            </a:r>
            <a:endParaRPr lang="en-US" sz="800" b="1" dirty="0">
              <a:solidFill>
                <a:srgbClr val="2A632C"/>
              </a:solidFill>
              <a:latin typeface="+mj-lt"/>
              <a:ea typeface="Arial Narrow"/>
              <a:cs typeface="Arial Narrow"/>
              <a:sym typeface="Arial Narrow"/>
            </a:endParaRPr>
          </a:p>
          <a:p>
            <a:r>
              <a:rPr lang="ru" sz="800" i="1" dirty="0">
                <a:solidFill>
                  <a:schemeClr val="dk1"/>
                </a:solidFill>
                <a:latin typeface="+mj-lt"/>
                <a:ea typeface="Arial Narrow"/>
                <a:cs typeface="Arial Narrow"/>
                <a:sym typeface="Arial Narrow"/>
              </a:rPr>
              <a:t>Комментарии</a:t>
            </a:r>
          </a:p>
          <a:p>
            <a:endParaRPr lang="ru" sz="800" i="1" dirty="0">
              <a:solidFill>
                <a:srgbClr val="2A632C"/>
              </a:solidFill>
              <a:latin typeface="+mj-lt"/>
              <a:ea typeface="Arial Narrow"/>
              <a:cs typeface="Arial Narrow"/>
              <a:sym typeface="Arial Narrow"/>
            </a:endParaRPr>
          </a:p>
          <a:p>
            <a:pPr marL="0" marR="0" lvl="0" indent="0" algn="l" rtl="0">
              <a:spcBef>
                <a:spcPts val="0"/>
              </a:spcBef>
              <a:spcAft>
                <a:spcPts val="0"/>
              </a:spcAft>
              <a:buNone/>
            </a:pPr>
            <a:r>
              <a:rPr lang="ru-RU" sz="800" b="1" dirty="0">
                <a:solidFill>
                  <a:srgbClr val="2A632C"/>
                </a:solidFill>
                <a:latin typeface="+mj-lt"/>
                <a:ea typeface="Arial Narrow"/>
                <a:cs typeface="Arial Narrow"/>
                <a:sym typeface="Arial Narrow"/>
              </a:rPr>
              <a:t>ПУНКТЫ</a:t>
            </a:r>
            <a:endParaRPr lang="en-US" sz="800" b="1" dirty="0">
              <a:solidFill>
                <a:srgbClr val="2A632C"/>
              </a:solidFill>
              <a:latin typeface="+mj-lt"/>
              <a:ea typeface="Arial Narrow"/>
              <a:cs typeface="Arial Narrow"/>
              <a:sym typeface="Arial Narrow"/>
            </a:endParaRPr>
          </a:p>
          <a:p>
            <a:r>
              <a:rPr lang="ru" sz="800" i="1" dirty="0">
                <a:solidFill>
                  <a:schemeClr val="dk1"/>
                </a:solidFill>
                <a:latin typeface="+mj-lt"/>
                <a:ea typeface="Arial Narrow"/>
                <a:cs typeface="Arial Narrow"/>
                <a:sym typeface="Arial Narrow"/>
              </a:rPr>
              <a:t>Комментарии</a:t>
            </a:r>
          </a:p>
          <a:p>
            <a:pPr marL="0" marR="0" lvl="0" indent="0" algn="l" rtl="0">
              <a:spcBef>
                <a:spcPts val="0"/>
              </a:spcBef>
              <a:spcAft>
                <a:spcPts val="0"/>
              </a:spcAft>
              <a:buNone/>
            </a:pPr>
            <a:endParaRPr lang="ru" sz="800" b="1" i="1" dirty="0">
              <a:solidFill>
                <a:srgbClr val="2A632C"/>
              </a:solidFill>
              <a:latin typeface="+mj-lt"/>
              <a:ea typeface="Arial Narrow"/>
              <a:cs typeface="Arial Narrow"/>
              <a:sym typeface="Arial Narrow"/>
            </a:endParaRPr>
          </a:p>
          <a:p>
            <a:pPr marL="0" marR="0" lvl="0" indent="0" algn="l" rtl="0">
              <a:spcBef>
                <a:spcPts val="0"/>
              </a:spcBef>
              <a:spcAft>
                <a:spcPts val="0"/>
              </a:spcAft>
              <a:buNone/>
            </a:pPr>
            <a:r>
              <a:rPr lang="ru-RU" sz="800" b="1" dirty="0">
                <a:solidFill>
                  <a:srgbClr val="2A632C"/>
                </a:solidFill>
                <a:latin typeface="+mj-lt"/>
                <a:ea typeface="Arial Narrow"/>
                <a:cs typeface="Arial Narrow"/>
                <a:sym typeface="Arial Narrow"/>
              </a:rPr>
              <a:t>ПУНКТЫ</a:t>
            </a:r>
            <a:endParaRPr lang="en-US" sz="800" b="1" dirty="0">
              <a:solidFill>
                <a:srgbClr val="2A632C"/>
              </a:solidFill>
              <a:latin typeface="+mj-lt"/>
              <a:ea typeface="Arial Narrow"/>
              <a:cs typeface="Arial Narrow"/>
              <a:sym typeface="Arial Narrow"/>
            </a:endParaRPr>
          </a:p>
          <a:p>
            <a:r>
              <a:rPr lang="ru" sz="800" i="1" dirty="0">
                <a:solidFill>
                  <a:schemeClr val="dk1"/>
                </a:solidFill>
                <a:latin typeface="+mj-lt"/>
                <a:ea typeface="Arial Narrow"/>
                <a:cs typeface="Arial Narrow"/>
                <a:sym typeface="Arial Narrow"/>
              </a:rPr>
              <a:t>Комментарии</a:t>
            </a:r>
          </a:p>
          <a:p>
            <a:endParaRPr lang="ru" sz="800" i="1" dirty="0">
              <a:solidFill>
                <a:schemeClr val="dk1"/>
              </a:solidFill>
              <a:latin typeface="+mj-lt"/>
              <a:ea typeface="Arial Narrow"/>
              <a:cs typeface="Arial Narrow"/>
              <a:sym typeface="Arial Narrow"/>
            </a:endParaRPr>
          </a:p>
        </p:txBody>
      </p:sp>
      <p:sp>
        <p:nvSpPr>
          <p:cNvPr id="159" name="Google Shape;154;gb6f6fa0e72_1_0"/>
          <p:cNvSpPr/>
          <p:nvPr/>
        </p:nvSpPr>
        <p:spPr>
          <a:xfrm rot="16200000">
            <a:off x="1295403" y="4697208"/>
            <a:ext cx="342900" cy="2933702"/>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mj-lt"/>
              <a:ea typeface="Arial"/>
              <a:cs typeface="Arial"/>
              <a:sym typeface="Arial"/>
            </a:endParaRPr>
          </a:p>
        </p:txBody>
      </p:sp>
      <p:sp>
        <p:nvSpPr>
          <p:cNvPr id="162" name="Google Shape;197;p29"/>
          <p:cNvSpPr txBox="1"/>
          <p:nvPr/>
        </p:nvSpPr>
        <p:spPr>
          <a:xfrm>
            <a:off x="621666" y="6012487"/>
            <a:ext cx="2312035" cy="22310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ru-RU" sz="1000" dirty="0">
                <a:solidFill>
                  <a:schemeClr val="dk1"/>
                </a:solidFill>
                <a:latin typeface="+mj-lt"/>
                <a:sym typeface="Calibri"/>
              </a:rPr>
              <a:t>Тезисы</a:t>
            </a:r>
            <a:endParaRPr lang="ru" sz="1000" dirty="0">
              <a:solidFill>
                <a:schemeClr val="dk1"/>
              </a:solidFill>
              <a:latin typeface="+mj-lt"/>
              <a:sym typeface="Calibri"/>
            </a:endParaRPr>
          </a:p>
        </p:txBody>
      </p:sp>
      <p:cxnSp>
        <p:nvCxnSpPr>
          <p:cNvPr id="166" name="Google Shape;667;p81"/>
          <p:cNvCxnSpPr>
            <a:cxnSpLocks/>
          </p:cNvCxnSpPr>
          <p:nvPr/>
        </p:nvCxnSpPr>
        <p:spPr>
          <a:xfrm>
            <a:off x="6939800" y="1630680"/>
            <a:ext cx="0" cy="5217911"/>
          </a:xfrm>
          <a:prstGeom prst="straightConnector1">
            <a:avLst/>
          </a:prstGeom>
          <a:noFill/>
          <a:ln w="9525" cap="flat" cmpd="sng">
            <a:solidFill>
              <a:schemeClr val="bg1">
                <a:lumMod val="85000"/>
              </a:schemeClr>
            </a:solidFill>
            <a:prstDash val="dash"/>
            <a:round/>
            <a:headEnd type="none" w="med" len="med"/>
            <a:tailEnd type="none" w="med" len="med"/>
          </a:ln>
        </p:spPr>
      </p:cxnSp>
      <p:sp>
        <p:nvSpPr>
          <p:cNvPr id="45" name="Google Shape;67;p15">
            <a:extLst>
              <a:ext uri="{FF2B5EF4-FFF2-40B4-BE49-F238E27FC236}">
                <a16:creationId xmlns:a16="http://schemas.microsoft.com/office/drawing/2014/main" id="{342D72BB-1591-4F3A-8C00-A18AFD48FBB6}"/>
              </a:ext>
            </a:extLst>
          </p:cNvPr>
          <p:cNvSpPr txBox="1"/>
          <p:nvPr/>
        </p:nvSpPr>
        <p:spPr>
          <a:xfrm>
            <a:off x="275576" y="214114"/>
            <a:ext cx="5744648"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ru-RU" sz="1600" i="0" u="none" strike="noStrike" cap="none" dirty="0">
                <a:solidFill>
                  <a:schemeClr val="dk1"/>
                </a:solidFill>
                <a:latin typeface="+mj-lt"/>
                <a:ea typeface="Montserrat Light"/>
                <a:cs typeface="Montserrat Light"/>
                <a:sym typeface="Montserrat Light"/>
              </a:rPr>
              <a:t>ЗАГОЛОВОК </a:t>
            </a:r>
            <a:endParaRPr sz="1600" i="0" u="none" strike="noStrike" cap="none" dirty="0">
              <a:solidFill>
                <a:schemeClr val="dk1"/>
              </a:solidFill>
              <a:latin typeface="+mj-l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900"/>
              <a:buFont typeface="Arial"/>
              <a:buNone/>
            </a:pPr>
            <a:r>
              <a:rPr lang="ru" sz="2000" b="1" i="0" u="none" strike="noStrike" cap="none" dirty="0">
                <a:solidFill>
                  <a:schemeClr val="dk1"/>
                </a:solidFill>
                <a:latin typeface="+mj-lt"/>
                <a:ea typeface="Montserrat Medium"/>
                <a:cs typeface="Montserrat Medium"/>
                <a:sym typeface="Montserrat Medium"/>
              </a:rPr>
              <a:t>ЗАГОЛОВОК ОСНОВНАЯ МЫСЛЬ</a:t>
            </a:r>
            <a:endParaRPr sz="2000" b="1" i="0" u="none" strike="noStrike" cap="none" dirty="0">
              <a:solidFill>
                <a:schemeClr val="dk1"/>
              </a:solidFill>
              <a:latin typeface="+mj-lt"/>
              <a:ea typeface="Montserrat Medium"/>
              <a:cs typeface="Montserrat Medium"/>
              <a:sym typeface="Montserrat Medium"/>
            </a:endParaRPr>
          </a:p>
        </p:txBody>
      </p:sp>
      <p:sp>
        <p:nvSpPr>
          <p:cNvPr id="46" name="Google Shape;154;gb6f6fa0e72_1_0">
            <a:extLst>
              <a:ext uri="{FF2B5EF4-FFF2-40B4-BE49-F238E27FC236}">
                <a16:creationId xmlns:a16="http://schemas.microsoft.com/office/drawing/2014/main" id="{428D8EAD-96EB-40EC-A92B-389A4DF6AF6D}"/>
              </a:ext>
            </a:extLst>
          </p:cNvPr>
          <p:cNvSpPr/>
          <p:nvPr/>
        </p:nvSpPr>
        <p:spPr>
          <a:xfrm rot="16200000">
            <a:off x="4647684" y="2133600"/>
            <a:ext cx="342900" cy="29337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mj-lt"/>
              <a:ea typeface="Arial"/>
              <a:cs typeface="Arial"/>
              <a:sym typeface="Arial"/>
            </a:endParaRPr>
          </a:p>
        </p:txBody>
      </p:sp>
      <p:sp>
        <p:nvSpPr>
          <p:cNvPr id="47" name="Google Shape;173;p29">
            <a:extLst>
              <a:ext uri="{FF2B5EF4-FFF2-40B4-BE49-F238E27FC236}">
                <a16:creationId xmlns:a16="http://schemas.microsoft.com/office/drawing/2014/main" id="{154C70A1-0F7B-4391-8542-A4E100BF798C}"/>
              </a:ext>
            </a:extLst>
          </p:cNvPr>
          <p:cNvSpPr txBox="1"/>
          <p:nvPr/>
        </p:nvSpPr>
        <p:spPr>
          <a:xfrm>
            <a:off x="3952959" y="3397262"/>
            <a:ext cx="2383825" cy="32059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100"/>
              </a:spcBef>
              <a:spcAft>
                <a:spcPts val="0"/>
              </a:spcAft>
              <a:buClr>
                <a:srgbClr val="002060"/>
              </a:buClr>
              <a:buSzPts val="900"/>
              <a:buFont typeface="Arial"/>
              <a:buNone/>
            </a:pPr>
            <a:r>
              <a:rPr lang="ru" sz="1100" b="1" dirty="0">
                <a:solidFill>
                  <a:srgbClr val="2A632C"/>
                </a:solidFill>
                <a:latin typeface="+mj-lt"/>
                <a:sym typeface="Arial Narrow"/>
              </a:rPr>
              <a:t>ВРЕЗКИ ПОДЗАГОЛОВКИ</a:t>
            </a:r>
            <a:endParaRPr lang="ru-RU" sz="1100" b="1" dirty="0">
              <a:solidFill>
                <a:srgbClr val="2A632C"/>
              </a:solidFill>
              <a:latin typeface="+mj-lt"/>
              <a:sym typeface="Arial Narrow"/>
            </a:endParaRPr>
          </a:p>
        </p:txBody>
      </p:sp>
      <p:sp>
        <p:nvSpPr>
          <p:cNvPr id="48" name="Google Shape;167;p29">
            <a:extLst>
              <a:ext uri="{FF2B5EF4-FFF2-40B4-BE49-F238E27FC236}">
                <a16:creationId xmlns:a16="http://schemas.microsoft.com/office/drawing/2014/main" id="{5F2670C0-2AE0-4EF6-AECA-230AF4024858}"/>
              </a:ext>
            </a:extLst>
          </p:cNvPr>
          <p:cNvSpPr txBox="1"/>
          <p:nvPr/>
        </p:nvSpPr>
        <p:spPr>
          <a:xfrm>
            <a:off x="3916801" y="3889680"/>
            <a:ext cx="1159508" cy="1985149"/>
          </a:xfrm>
          <a:prstGeom prst="rect">
            <a:avLst/>
          </a:prstGeom>
          <a:noFill/>
          <a:ln>
            <a:noFill/>
          </a:ln>
        </p:spPr>
        <p:txBody>
          <a:bodyPr spcFirstLastPara="1" wrap="square" lIns="68575" tIns="68575" rIns="68575" bIns="68575" anchor="t" anchorCtr="0">
            <a:spAutoFit/>
          </a:bodyPr>
          <a:lstStyle/>
          <a:p>
            <a:pPr marL="0" marR="0" lvl="0" indent="0" algn="l" rtl="0">
              <a:spcBef>
                <a:spcPts val="0"/>
              </a:spcBef>
              <a:spcAft>
                <a:spcPts val="0"/>
              </a:spcAft>
              <a:buNone/>
            </a:pPr>
            <a:r>
              <a:rPr lang="ru-RU" sz="800" b="1" dirty="0">
                <a:solidFill>
                  <a:srgbClr val="2A632C"/>
                </a:solidFill>
                <a:latin typeface="+mj-lt"/>
                <a:ea typeface="Arial Narrow"/>
                <a:cs typeface="Arial Narrow"/>
                <a:sym typeface="Arial Narrow"/>
              </a:rPr>
              <a:t>ПУНКТЫ</a:t>
            </a:r>
            <a:endParaRPr lang="en-US" sz="800" b="1" dirty="0">
              <a:solidFill>
                <a:srgbClr val="2A632C"/>
              </a:solidFill>
              <a:latin typeface="+mj-lt"/>
              <a:ea typeface="Arial Narrow"/>
              <a:cs typeface="Arial Narrow"/>
              <a:sym typeface="Arial Narrow"/>
            </a:endParaRPr>
          </a:p>
          <a:p>
            <a:r>
              <a:rPr lang="ru" sz="800" i="1" dirty="0">
                <a:solidFill>
                  <a:schemeClr val="dk1"/>
                </a:solidFill>
                <a:latin typeface="+mj-lt"/>
                <a:ea typeface="Arial Narrow"/>
                <a:cs typeface="Arial Narrow"/>
                <a:sym typeface="Arial Narrow"/>
              </a:rPr>
              <a:t>Комментарии</a:t>
            </a:r>
          </a:p>
          <a:p>
            <a:endParaRPr lang="ru" sz="800" i="1" dirty="0">
              <a:solidFill>
                <a:schemeClr val="dk1"/>
              </a:solidFill>
              <a:latin typeface="+mj-lt"/>
              <a:ea typeface="Arial Narrow"/>
              <a:cs typeface="Arial Narrow"/>
              <a:sym typeface="Arial Narrow"/>
            </a:endParaRPr>
          </a:p>
          <a:p>
            <a:pPr marL="0" marR="0" lvl="0" indent="0" algn="l" rtl="0">
              <a:spcBef>
                <a:spcPts val="0"/>
              </a:spcBef>
              <a:spcAft>
                <a:spcPts val="0"/>
              </a:spcAft>
              <a:buNone/>
            </a:pPr>
            <a:r>
              <a:rPr lang="ru-RU" sz="800" b="1" dirty="0">
                <a:solidFill>
                  <a:srgbClr val="2A632C"/>
                </a:solidFill>
                <a:latin typeface="+mj-lt"/>
                <a:ea typeface="Arial Narrow"/>
                <a:cs typeface="Arial Narrow"/>
                <a:sym typeface="Arial Narrow"/>
              </a:rPr>
              <a:t>ПУНКТЫ</a:t>
            </a:r>
            <a:endParaRPr lang="en-US" sz="800" b="1" dirty="0">
              <a:solidFill>
                <a:srgbClr val="2A632C"/>
              </a:solidFill>
              <a:latin typeface="+mj-lt"/>
              <a:ea typeface="Arial Narrow"/>
              <a:cs typeface="Arial Narrow"/>
              <a:sym typeface="Arial Narrow"/>
            </a:endParaRPr>
          </a:p>
          <a:p>
            <a:r>
              <a:rPr lang="ru" sz="800" i="1" dirty="0">
                <a:solidFill>
                  <a:schemeClr val="dk1"/>
                </a:solidFill>
                <a:latin typeface="+mj-lt"/>
                <a:ea typeface="Arial Narrow"/>
                <a:cs typeface="Arial Narrow"/>
                <a:sym typeface="Arial Narrow"/>
              </a:rPr>
              <a:t>Комментарии</a:t>
            </a:r>
          </a:p>
          <a:p>
            <a:endParaRPr lang="ru" sz="800" i="1" dirty="0">
              <a:solidFill>
                <a:srgbClr val="2A632C"/>
              </a:solidFill>
              <a:latin typeface="+mj-lt"/>
              <a:ea typeface="Arial Narrow"/>
              <a:cs typeface="Arial Narrow"/>
              <a:sym typeface="Arial Narrow"/>
            </a:endParaRPr>
          </a:p>
          <a:p>
            <a:pPr marL="0" marR="0" lvl="0" indent="0" algn="l" rtl="0">
              <a:spcBef>
                <a:spcPts val="0"/>
              </a:spcBef>
              <a:spcAft>
                <a:spcPts val="0"/>
              </a:spcAft>
              <a:buNone/>
            </a:pPr>
            <a:r>
              <a:rPr lang="ru-RU" sz="800" b="1" dirty="0">
                <a:solidFill>
                  <a:srgbClr val="2A632C"/>
                </a:solidFill>
                <a:latin typeface="+mj-lt"/>
                <a:ea typeface="Arial Narrow"/>
                <a:cs typeface="Arial Narrow"/>
                <a:sym typeface="Arial Narrow"/>
              </a:rPr>
              <a:t>ПУНКТЫ</a:t>
            </a:r>
            <a:endParaRPr lang="en-US" sz="800" b="1" dirty="0">
              <a:solidFill>
                <a:srgbClr val="2A632C"/>
              </a:solidFill>
              <a:latin typeface="+mj-lt"/>
              <a:ea typeface="Arial Narrow"/>
              <a:cs typeface="Arial Narrow"/>
              <a:sym typeface="Arial Narrow"/>
            </a:endParaRPr>
          </a:p>
          <a:p>
            <a:r>
              <a:rPr lang="ru" sz="800" i="1" dirty="0">
                <a:solidFill>
                  <a:schemeClr val="dk1"/>
                </a:solidFill>
                <a:latin typeface="+mj-lt"/>
                <a:ea typeface="Arial Narrow"/>
                <a:cs typeface="Arial Narrow"/>
                <a:sym typeface="Arial Narrow"/>
              </a:rPr>
              <a:t>Комментарии</a:t>
            </a:r>
          </a:p>
          <a:p>
            <a:endParaRPr lang="ru" sz="800" i="1" dirty="0">
              <a:solidFill>
                <a:schemeClr val="dk1"/>
              </a:solidFill>
              <a:latin typeface="+mj-lt"/>
              <a:ea typeface="Arial Narrow"/>
              <a:cs typeface="Arial Narrow"/>
              <a:sym typeface="Arial Narrow"/>
            </a:endParaRPr>
          </a:p>
          <a:p>
            <a:pPr marL="0" marR="0" lvl="0" indent="0" algn="l" rtl="0">
              <a:spcBef>
                <a:spcPts val="0"/>
              </a:spcBef>
              <a:spcAft>
                <a:spcPts val="0"/>
              </a:spcAft>
              <a:buNone/>
            </a:pPr>
            <a:r>
              <a:rPr lang="ru-RU" sz="800" b="1" dirty="0">
                <a:solidFill>
                  <a:srgbClr val="2A632C"/>
                </a:solidFill>
                <a:latin typeface="+mj-lt"/>
                <a:ea typeface="Arial Narrow"/>
                <a:cs typeface="Arial Narrow"/>
                <a:sym typeface="Arial Narrow"/>
              </a:rPr>
              <a:t>ПУНКТЫ</a:t>
            </a:r>
            <a:endParaRPr lang="en-US" sz="800" b="1" dirty="0">
              <a:solidFill>
                <a:srgbClr val="2A632C"/>
              </a:solidFill>
              <a:latin typeface="+mj-lt"/>
              <a:ea typeface="Arial Narrow"/>
              <a:cs typeface="Arial Narrow"/>
              <a:sym typeface="Arial Narrow"/>
            </a:endParaRPr>
          </a:p>
          <a:p>
            <a:r>
              <a:rPr lang="ru" sz="800" i="1" dirty="0">
                <a:solidFill>
                  <a:schemeClr val="dk1"/>
                </a:solidFill>
                <a:latin typeface="+mj-lt"/>
                <a:ea typeface="Arial Narrow"/>
                <a:cs typeface="Arial Narrow"/>
                <a:sym typeface="Arial Narrow"/>
              </a:rPr>
              <a:t>Комментарии</a:t>
            </a:r>
          </a:p>
          <a:p>
            <a:pPr marL="0" marR="0" lvl="0" indent="0" algn="l" rtl="0">
              <a:spcBef>
                <a:spcPts val="0"/>
              </a:spcBef>
              <a:spcAft>
                <a:spcPts val="0"/>
              </a:spcAft>
              <a:buNone/>
            </a:pPr>
            <a:endParaRPr lang="ru" sz="800" b="1" i="1" dirty="0">
              <a:solidFill>
                <a:schemeClr val="dk1"/>
              </a:solidFill>
              <a:latin typeface="+mj-lt"/>
              <a:ea typeface="Arial Narrow"/>
              <a:cs typeface="Arial Narrow"/>
              <a:sym typeface="Arial Narrow"/>
            </a:endParaRPr>
          </a:p>
          <a:p>
            <a:pPr marL="0" marR="0" lvl="0" indent="0" algn="l" rtl="0">
              <a:spcBef>
                <a:spcPts val="0"/>
              </a:spcBef>
              <a:spcAft>
                <a:spcPts val="0"/>
              </a:spcAft>
              <a:buNone/>
            </a:pPr>
            <a:r>
              <a:rPr lang="ru-RU" sz="800" b="1" dirty="0">
                <a:solidFill>
                  <a:srgbClr val="2A632C"/>
                </a:solidFill>
                <a:latin typeface="+mj-lt"/>
                <a:ea typeface="Arial Narrow"/>
                <a:cs typeface="Arial Narrow"/>
                <a:sym typeface="Arial Narrow"/>
              </a:rPr>
              <a:t>ПУНКТЫ</a:t>
            </a:r>
            <a:endParaRPr lang="en-US" sz="800" b="1" dirty="0">
              <a:solidFill>
                <a:srgbClr val="2A632C"/>
              </a:solidFill>
              <a:latin typeface="+mj-lt"/>
              <a:ea typeface="Arial Narrow"/>
              <a:cs typeface="Arial Narrow"/>
              <a:sym typeface="Arial Narrow"/>
            </a:endParaRPr>
          </a:p>
          <a:p>
            <a:r>
              <a:rPr lang="ru" sz="800" i="1" dirty="0">
                <a:solidFill>
                  <a:schemeClr val="dk1"/>
                </a:solidFill>
                <a:latin typeface="+mj-lt"/>
                <a:ea typeface="Arial Narrow"/>
                <a:cs typeface="Arial Narrow"/>
                <a:sym typeface="Arial Narrow"/>
              </a:rPr>
              <a:t>Комментарии</a:t>
            </a:r>
          </a:p>
          <a:p>
            <a:endParaRPr lang="ru" sz="800" i="1" dirty="0">
              <a:solidFill>
                <a:schemeClr val="dk1"/>
              </a:solidFill>
              <a:latin typeface="+mj-lt"/>
              <a:ea typeface="Arial Narrow"/>
              <a:cs typeface="Arial Narrow"/>
              <a:sym typeface="Arial Narrow"/>
            </a:endParaRPr>
          </a:p>
        </p:txBody>
      </p:sp>
      <p:sp>
        <p:nvSpPr>
          <p:cNvPr id="49" name="Google Shape;154;gb6f6fa0e72_1_0">
            <a:extLst>
              <a:ext uri="{FF2B5EF4-FFF2-40B4-BE49-F238E27FC236}">
                <a16:creationId xmlns:a16="http://schemas.microsoft.com/office/drawing/2014/main" id="{5F26C643-E429-4993-BA18-F882C347ED86}"/>
              </a:ext>
            </a:extLst>
          </p:cNvPr>
          <p:cNvSpPr/>
          <p:nvPr/>
        </p:nvSpPr>
        <p:spPr>
          <a:xfrm rot="16200000">
            <a:off x="4647686" y="4697208"/>
            <a:ext cx="342900" cy="2933701"/>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mj-lt"/>
              <a:ea typeface="Arial"/>
              <a:cs typeface="Arial"/>
              <a:sym typeface="Arial"/>
            </a:endParaRPr>
          </a:p>
        </p:txBody>
      </p:sp>
      <p:sp>
        <p:nvSpPr>
          <p:cNvPr id="50" name="Google Shape;197;p29">
            <a:extLst>
              <a:ext uri="{FF2B5EF4-FFF2-40B4-BE49-F238E27FC236}">
                <a16:creationId xmlns:a16="http://schemas.microsoft.com/office/drawing/2014/main" id="{F69748FB-AD60-464D-9433-C7D0638FA494}"/>
              </a:ext>
            </a:extLst>
          </p:cNvPr>
          <p:cNvSpPr txBox="1"/>
          <p:nvPr/>
        </p:nvSpPr>
        <p:spPr>
          <a:xfrm>
            <a:off x="3973950" y="6012487"/>
            <a:ext cx="2304553" cy="22310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ru-RU" sz="1000" dirty="0">
                <a:solidFill>
                  <a:schemeClr val="dk1"/>
                </a:solidFill>
                <a:latin typeface="+mj-lt"/>
                <a:sym typeface="Calibri"/>
              </a:rPr>
              <a:t>Тезисы</a:t>
            </a:r>
            <a:endParaRPr lang="ru" sz="1000" dirty="0">
              <a:solidFill>
                <a:schemeClr val="dk1"/>
              </a:solidFill>
              <a:latin typeface="+mj-lt"/>
              <a:sym typeface="Calibri"/>
            </a:endParaRPr>
          </a:p>
        </p:txBody>
      </p:sp>
      <p:sp>
        <p:nvSpPr>
          <p:cNvPr id="51" name="Google Shape;106;p15">
            <a:extLst>
              <a:ext uri="{FF2B5EF4-FFF2-40B4-BE49-F238E27FC236}">
                <a16:creationId xmlns:a16="http://schemas.microsoft.com/office/drawing/2014/main" id="{AED5D094-C253-46D7-94CB-5D3C3AD2BA50}"/>
              </a:ext>
            </a:extLst>
          </p:cNvPr>
          <p:cNvSpPr txBox="1">
            <a:spLocks/>
          </p:cNvSpPr>
          <p:nvPr/>
        </p:nvSpPr>
        <p:spPr>
          <a:xfrm>
            <a:off x="11882767" y="6369590"/>
            <a:ext cx="309233" cy="376858"/>
          </a:xfrm>
          <a:prstGeom prst="rect">
            <a:avLst/>
          </a:prstGeom>
          <a:noFill/>
          <a:ln>
            <a:noFill/>
          </a:ln>
        </p:spPr>
        <p:txBody>
          <a:bodyPr spcFirstLastPara="1" wrap="square" lIns="72850" tIns="36425" rIns="72850" bIns="36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2C99D833-E6EB-48ED-BF68-5E3F3F1E2E6A}" type="slidenum">
              <a:rPr lang="ru" sz="1000" smtClean="0">
                <a:latin typeface="+mj-lt"/>
                <a:ea typeface="Montserrat"/>
                <a:cs typeface="Montserrat"/>
                <a:sym typeface="Montserrat"/>
              </a:rPr>
              <a:pPr/>
              <a:t>6</a:t>
            </a:fld>
            <a:endParaRPr lang="ru" sz="1000" dirty="0">
              <a:latin typeface="+mj-lt"/>
              <a:ea typeface="Montserrat"/>
              <a:cs typeface="Montserrat"/>
              <a:sym typeface="Montserrat"/>
            </a:endParaRPr>
          </a:p>
        </p:txBody>
      </p:sp>
      <p:pic>
        <p:nvPicPr>
          <p:cNvPr id="23" name="Рисунок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9675" y="1259266"/>
            <a:ext cx="754410" cy="522924"/>
          </a:xfrm>
          <a:prstGeom prst="rect">
            <a:avLst/>
          </a:prstGeom>
          <a:solidFill>
            <a:schemeClr val="lt1">
              <a:alpha val="20000"/>
            </a:schemeClr>
          </a:solidFill>
        </p:spPr>
      </p:pic>
      <p:pic>
        <p:nvPicPr>
          <p:cNvPr id="24" name="Рисунок 23"/>
          <p:cNvPicPr>
            <a:picLocks noChangeAspect="1"/>
          </p:cNvPicPr>
          <p:nvPr/>
        </p:nvPicPr>
        <p:blipFill rotWithShape="1">
          <a:blip r:embed="rId3">
            <a:extLst>
              <a:ext uri="{28A0092B-C50C-407E-A947-70E740481C1C}">
                <a14:useLocalDpi xmlns:a14="http://schemas.microsoft.com/office/drawing/2010/main" val="0"/>
              </a:ext>
            </a:extLst>
          </a:blip>
          <a:srcRect l="1888" t="24226" r="3016" b="-8684"/>
          <a:stretch/>
        </p:blipFill>
        <p:spPr>
          <a:xfrm>
            <a:off x="-11431" y="6664679"/>
            <a:ext cx="12240463" cy="236720"/>
          </a:xfrm>
          <a:prstGeom prst="rect">
            <a:avLst/>
          </a:prstGeom>
        </p:spPr>
      </p:pic>
    </p:spTree>
    <p:extLst>
      <p:ext uri="{BB962C8B-B14F-4D97-AF65-F5344CB8AC3E}">
        <p14:creationId xmlns:p14="http://schemas.microsoft.com/office/powerpoint/2010/main" val="1784211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Google Shape;158;p17">
            <a:extLst>
              <a:ext uri="{FF2B5EF4-FFF2-40B4-BE49-F238E27FC236}">
                <a16:creationId xmlns:a16="http://schemas.microsoft.com/office/drawing/2014/main" id="{66882B29-6B89-4CAF-AF66-9F0211EF093D}"/>
              </a:ext>
            </a:extLst>
          </p:cNvPr>
          <p:cNvSpPr/>
          <p:nvPr/>
        </p:nvSpPr>
        <p:spPr>
          <a:xfrm rot="21594989">
            <a:off x="11583" y="2895367"/>
            <a:ext cx="749875" cy="48249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ru-RU" sz="800" b="1" dirty="0">
                <a:solidFill>
                  <a:srgbClr val="2A632C"/>
                </a:solidFill>
                <a:latin typeface="Montserrat"/>
                <a:ea typeface="Montserrat"/>
                <a:cs typeface="Montserrat"/>
                <a:sym typeface="Montserrat"/>
              </a:rPr>
              <a:t>Н</a:t>
            </a:r>
            <a:r>
              <a:rPr lang="ru" sz="800" b="1" dirty="0">
                <a:solidFill>
                  <a:srgbClr val="2A632C"/>
                </a:solidFill>
                <a:latin typeface="Montserrat"/>
                <a:ea typeface="Montserrat"/>
                <a:cs typeface="Montserrat"/>
                <a:sym typeface="Montserrat"/>
              </a:rPr>
              <a:t>азвание</a:t>
            </a:r>
          </a:p>
          <a:p>
            <a:pPr marL="0" marR="0" lvl="0" indent="0" algn="l" rtl="0">
              <a:lnSpc>
                <a:spcPct val="100000"/>
              </a:lnSpc>
              <a:spcBef>
                <a:spcPts val="0"/>
              </a:spcBef>
              <a:spcAft>
                <a:spcPts val="0"/>
              </a:spcAft>
              <a:buNone/>
            </a:pPr>
            <a:r>
              <a:rPr lang="ru" sz="800" b="1" dirty="0">
                <a:solidFill>
                  <a:srgbClr val="2A632C"/>
                </a:solidFill>
                <a:latin typeface="Montserrat"/>
                <a:ea typeface="Montserrat"/>
                <a:cs typeface="Montserrat"/>
                <a:sym typeface="Montserrat"/>
              </a:rPr>
              <a:t>показателей</a:t>
            </a:r>
            <a:endParaRPr sz="800" b="1" dirty="0">
              <a:solidFill>
                <a:srgbClr val="2A632C"/>
              </a:solidFill>
              <a:latin typeface="Montserrat"/>
              <a:ea typeface="Montserrat"/>
              <a:cs typeface="Montserrat"/>
              <a:sym typeface="Montserrat"/>
            </a:endParaRPr>
          </a:p>
        </p:txBody>
      </p:sp>
      <p:sp>
        <p:nvSpPr>
          <p:cNvPr id="56" name="Google Shape;157;p17">
            <a:extLst>
              <a:ext uri="{FF2B5EF4-FFF2-40B4-BE49-F238E27FC236}">
                <a16:creationId xmlns:a16="http://schemas.microsoft.com/office/drawing/2014/main" id="{69B1B2BA-4FE6-483A-9631-56FAD2883F8D}"/>
              </a:ext>
            </a:extLst>
          </p:cNvPr>
          <p:cNvSpPr/>
          <p:nvPr/>
        </p:nvSpPr>
        <p:spPr>
          <a:xfrm>
            <a:off x="979441" y="2256603"/>
            <a:ext cx="2298085" cy="41965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ru" sz="1200" b="1" dirty="0">
                <a:solidFill>
                  <a:srgbClr val="2A632C"/>
                </a:solidFill>
                <a:latin typeface="Montserrat"/>
                <a:ea typeface="Montserrat"/>
                <a:cs typeface="Montserrat"/>
                <a:sym typeface="Montserrat"/>
              </a:rPr>
              <a:t>ЗАГОЛОВОК</a:t>
            </a:r>
            <a:endParaRPr sz="1200" b="1" dirty="0">
              <a:solidFill>
                <a:srgbClr val="2A632C"/>
              </a:solidFill>
              <a:latin typeface="Montserrat"/>
              <a:ea typeface="Montserrat"/>
              <a:cs typeface="Montserrat"/>
              <a:sym typeface="Montserrat"/>
            </a:endParaRPr>
          </a:p>
        </p:txBody>
      </p:sp>
      <p:sp>
        <p:nvSpPr>
          <p:cNvPr id="57" name="Google Shape;159;p17">
            <a:extLst>
              <a:ext uri="{FF2B5EF4-FFF2-40B4-BE49-F238E27FC236}">
                <a16:creationId xmlns:a16="http://schemas.microsoft.com/office/drawing/2014/main" id="{1BA31AF7-7F67-4C53-BB5E-B749945CDD43}"/>
              </a:ext>
            </a:extLst>
          </p:cNvPr>
          <p:cNvSpPr txBox="1"/>
          <p:nvPr/>
        </p:nvSpPr>
        <p:spPr>
          <a:xfrm>
            <a:off x="930328" y="2862295"/>
            <a:ext cx="1074762"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ru" sz="1000" i="1" dirty="0">
                <a:solidFill>
                  <a:srgbClr val="666666"/>
                </a:solidFill>
                <a:latin typeface="Montserrat"/>
                <a:ea typeface="Montserrat"/>
                <a:cs typeface="Montserrat"/>
                <a:sym typeface="Montserrat"/>
              </a:rPr>
              <a:t>2020</a:t>
            </a:r>
            <a:endParaRPr sz="1000" i="1" dirty="0">
              <a:solidFill>
                <a:srgbClr val="666666"/>
              </a:solidFill>
              <a:latin typeface="Montserrat"/>
              <a:ea typeface="Montserrat"/>
              <a:cs typeface="Montserrat"/>
              <a:sym typeface="Montserrat"/>
            </a:endParaRPr>
          </a:p>
          <a:p>
            <a:pPr marL="0" lvl="0" indent="0" algn="l" rtl="0">
              <a:spcBef>
                <a:spcPts val="0"/>
              </a:spcBef>
              <a:spcAft>
                <a:spcPts val="0"/>
              </a:spcAft>
              <a:buNone/>
            </a:pPr>
            <a:r>
              <a:rPr lang="ru" sz="1000" b="1" dirty="0">
                <a:solidFill>
                  <a:srgbClr val="2A632C"/>
                </a:solidFill>
                <a:latin typeface="Montserrat"/>
                <a:ea typeface="Montserrat"/>
                <a:cs typeface="Montserrat"/>
                <a:sym typeface="Montserrat"/>
              </a:rPr>
              <a:t>показатель</a:t>
            </a:r>
            <a:endParaRPr lang="ru-RU" sz="1000" b="1" dirty="0">
              <a:solidFill>
                <a:srgbClr val="2A632C"/>
              </a:solidFill>
              <a:latin typeface="Montserrat"/>
              <a:ea typeface="Montserrat"/>
              <a:cs typeface="Montserrat"/>
              <a:sym typeface="Montserrat"/>
            </a:endParaRPr>
          </a:p>
        </p:txBody>
      </p:sp>
      <p:sp>
        <p:nvSpPr>
          <p:cNvPr id="58" name="Google Shape;160;p17">
            <a:extLst>
              <a:ext uri="{FF2B5EF4-FFF2-40B4-BE49-F238E27FC236}">
                <a16:creationId xmlns:a16="http://schemas.microsoft.com/office/drawing/2014/main" id="{4689A1C3-74ED-43D9-ACEE-300BE75AFA10}"/>
              </a:ext>
            </a:extLst>
          </p:cNvPr>
          <p:cNvSpPr txBox="1"/>
          <p:nvPr/>
        </p:nvSpPr>
        <p:spPr>
          <a:xfrm>
            <a:off x="1999523" y="2862295"/>
            <a:ext cx="1106006"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ru" sz="1000" i="1" dirty="0">
                <a:solidFill>
                  <a:srgbClr val="666666"/>
                </a:solidFill>
                <a:latin typeface="Montserrat"/>
                <a:ea typeface="Montserrat"/>
                <a:cs typeface="Montserrat"/>
                <a:sym typeface="Montserrat"/>
              </a:rPr>
              <a:t>2030</a:t>
            </a:r>
            <a:endParaRPr sz="1000" i="1" dirty="0">
              <a:solidFill>
                <a:srgbClr val="666666"/>
              </a:solidFill>
              <a:latin typeface="Montserrat"/>
              <a:ea typeface="Montserrat"/>
              <a:cs typeface="Montserrat"/>
              <a:sym typeface="Montserrat"/>
            </a:endParaRPr>
          </a:p>
          <a:p>
            <a:pPr marL="0" lvl="0" indent="0" algn="l" rtl="0">
              <a:spcBef>
                <a:spcPts val="0"/>
              </a:spcBef>
              <a:spcAft>
                <a:spcPts val="0"/>
              </a:spcAft>
              <a:buNone/>
            </a:pPr>
            <a:r>
              <a:rPr lang="ru" sz="1000" b="1" dirty="0">
                <a:solidFill>
                  <a:srgbClr val="2A632C"/>
                </a:solidFill>
                <a:latin typeface="Montserrat"/>
                <a:ea typeface="Montserrat"/>
                <a:cs typeface="Montserrat"/>
                <a:sym typeface="Montserrat"/>
              </a:rPr>
              <a:t>показатель</a:t>
            </a:r>
            <a:endParaRPr lang="ru-RU" sz="1000" b="1" dirty="0">
              <a:solidFill>
                <a:srgbClr val="2A632C"/>
              </a:solidFill>
              <a:latin typeface="Montserrat"/>
              <a:ea typeface="Montserrat"/>
              <a:cs typeface="Montserrat"/>
              <a:sym typeface="Montserrat"/>
            </a:endParaRPr>
          </a:p>
        </p:txBody>
      </p:sp>
      <p:sp>
        <p:nvSpPr>
          <p:cNvPr id="59" name="Google Shape;161;p17">
            <a:extLst>
              <a:ext uri="{FF2B5EF4-FFF2-40B4-BE49-F238E27FC236}">
                <a16:creationId xmlns:a16="http://schemas.microsoft.com/office/drawing/2014/main" id="{2C30A083-9AE0-4AC8-825B-26402B5EC751}"/>
              </a:ext>
            </a:extLst>
          </p:cNvPr>
          <p:cNvSpPr txBox="1"/>
          <p:nvPr/>
        </p:nvSpPr>
        <p:spPr>
          <a:xfrm>
            <a:off x="953709" y="3393765"/>
            <a:ext cx="2603800" cy="838661"/>
          </a:xfrm>
          <a:prstGeom prst="rect">
            <a:avLst/>
          </a:prstGeom>
          <a:noFill/>
          <a:ln>
            <a:noFill/>
          </a:ln>
        </p:spPr>
        <p:txBody>
          <a:bodyPr spcFirstLastPara="1" wrap="square" lIns="91425" tIns="91425" rIns="91425" bIns="91425" anchor="t" anchorCtr="0">
            <a:spAutoFit/>
          </a:bodyPr>
          <a:lstStyle/>
          <a:p>
            <a:pPr marL="179999" lvl="0" indent="-134449" algn="l" rtl="0">
              <a:spcBef>
                <a:spcPts val="0"/>
              </a:spcBef>
              <a:spcAft>
                <a:spcPts val="0"/>
              </a:spcAft>
              <a:buClr>
                <a:srgbClr val="0074BD"/>
              </a:buClr>
              <a:buSzPts val="700"/>
              <a:buFont typeface="Montserrat"/>
              <a:buChar char="●"/>
            </a:pPr>
            <a:r>
              <a:rPr lang="ru-RU" sz="1000" dirty="0">
                <a:solidFill>
                  <a:schemeClr val="dk1"/>
                </a:solidFill>
                <a:latin typeface="Montserrat"/>
                <a:ea typeface="Montserrat"/>
                <a:cs typeface="Montserrat"/>
                <a:sym typeface="Montserrat"/>
              </a:rPr>
              <a:t>Список</a:t>
            </a:r>
          </a:p>
          <a:p>
            <a:pPr marL="179999" lvl="0" indent="-134449" algn="l" rtl="0">
              <a:spcBef>
                <a:spcPts val="500"/>
              </a:spcBef>
              <a:spcAft>
                <a:spcPts val="0"/>
              </a:spcAft>
              <a:buClr>
                <a:srgbClr val="0074BD"/>
              </a:buClr>
              <a:buSzPts val="700"/>
              <a:buFont typeface="Montserrat"/>
              <a:buChar char="●"/>
            </a:pPr>
            <a:r>
              <a:rPr lang="ru-RU" sz="1000" dirty="0">
                <a:solidFill>
                  <a:schemeClr val="dk1"/>
                </a:solidFill>
                <a:latin typeface="Montserrat"/>
                <a:ea typeface="Montserrat"/>
                <a:cs typeface="Montserrat"/>
                <a:sym typeface="Montserrat"/>
              </a:rPr>
              <a:t>Список</a:t>
            </a:r>
          </a:p>
          <a:p>
            <a:pPr marL="179999" lvl="0" indent="-134449" algn="l" rtl="0">
              <a:spcBef>
                <a:spcPts val="500"/>
              </a:spcBef>
              <a:spcAft>
                <a:spcPts val="500"/>
              </a:spcAft>
              <a:buClr>
                <a:srgbClr val="0074BD"/>
              </a:buClr>
              <a:buSzPts val="700"/>
              <a:buFont typeface="Montserrat"/>
              <a:buChar char="●"/>
            </a:pPr>
            <a:r>
              <a:rPr lang="ru-RU" sz="1000" dirty="0">
                <a:solidFill>
                  <a:schemeClr val="dk1"/>
                </a:solidFill>
                <a:latin typeface="Montserrat"/>
                <a:ea typeface="Montserrat"/>
                <a:cs typeface="Montserrat"/>
                <a:sym typeface="Montserrat"/>
              </a:rPr>
              <a:t>Список</a:t>
            </a:r>
          </a:p>
        </p:txBody>
      </p:sp>
      <p:sp>
        <p:nvSpPr>
          <p:cNvPr id="63" name="Google Shape;169;p17">
            <a:extLst>
              <a:ext uri="{FF2B5EF4-FFF2-40B4-BE49-F238E27FC236}">
                <a16:creationId xmlns:a16="http://schemas.microsoft.com/office/drawing/2014/main" id="{56B067A7-CABA-486A-B834-B11676D30BEE}"/>
              </a:ext>
            </a:extLst>
          </p:cNvPr>
          <p:cNvSpPr/>
          <p:nvPr/>
        </p:nvSpPr>
        <p:spPr>
          <a:xfrm rot="999">
            <a:off x="6318560" y="2257003"/>
            <a:ext cx="2755380" cy="518961"/>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ru-RU" sz="1200" b="1" dirty="0">
                <a:solidFill>
                  <a:srgbClr val="2A632C"/>
                </a:solidFill>
                <a:latin typeface="Montserrat"/>
                <a:ea typeface="Montserrat"/>
                <a:cs typeface="Montserrat"/>
                <a:sym typeface="Montserrat"/>
              </a:rPr>
              <a:t>ЗАГОЛОВОК</a:t>
            </a:r>
          </a:p>
        </p:txBody>
      </p:sp>
      <p:sp>
        <p:nvSpPr>
          <p:cNvPr id="64" name="Google Shape;170;p17">
            <a:extLst>
              <a:ext uri="{FF2B5EF4-FFF2-40B4-BE49-F238E27FC236}">
                <a16:creationId xmlns:a16="http://schemas.microsoft.com/office/drawing/2014/main" id="{DAB3710C-8C98-4045-9E4C-045E58D7ACC7}"/>
              </a:ext>
            </a:extLst>
          </p:cNvPr>
          <p:cNvSpPr txBox="1"/>
          <p:nvPr/>
        </p:nvSpPr>
        <p:spPr>
          <a:xfrm>
            <a:off x="6359711" y="2862295"/>
            <a:ext cx="1196894"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ru" sz="1000" i="1" dirty="0">
                <a:solidFill>
                  <a:srgbClr val="666666"/>
                </a:solidFill>
                <a:latin typeface="Montserrat"/>
                <a:ea typeface="Montserrat"/>
                <a:cs typeface="Montserrat"/>
                <a:sym typeface="Montserrat"/>
              </a:rPr>
              <a:t>2020</a:t>
            </a:r>
            <a:endParaRPr sz="1000" i="1" dirty="0">
              <a:solidFill>
                <a:srgbClr val="666666"/>
              </a:solidFill>
              <a:latin typeface="Montserrat"/>
              <a:ea typeface="Montserrat"/>
              <a:cs typeface="Montserrat"/>
              <a:sym typeface="Montserrat"/>
            </a:endParaRPr>
          </a:p>
          <a:p>
            <a:pPr marL="0" lvl="0" indent="0" algn="l" rtl="0">
              <a:spcBef>
                <a:spcPts val="0"/>
              </a:spcBef>
              <a:spcAft>
                <a:spcPts val="0"/>
              </a:spcAft>
              <a:buNone/>
            </a:pPr>
            <a:r>
              <a:rPr lang="ru" sz="1000" b="1" dirty="0">
                <a:solidFill>
                  <a:srgbClr val="2A632C"/>
                </a:solidFill>
                <a:latin typeface="Montserrat"/>
                <a:ea typeface="Montserrat"/>
                <a:cs typeface="Montserrat"/>
                <a:sym typeface="Montserrat"/>
              </a:rPr>
              <a:t>показатель</a:t>
            </a:r>
            <a:endParaRPr lang="ru-RU" sz="1000" b="1" dirty="0">
              <a:solidFill>
                <a:srgbClr val="2A632C"/>
              </a:solidFill>
              <a:latin typeface="Montserrat"/>
              <a:ea typeface="Montserrat"/>
              <a:cs typeface="Montserrat"/>
              <a:sym typeface="Montserrat"/>
            </a:endParaRPr>
          </a:p>
        </p:txBody>
      </p:sp>
      <p:sp>
        <p:nvSpPr>
          <p:cNvPr id="67" name="Google Shape;171;p17">
            <a:extLst>
              <a:ext uri="{FF2B5EF4-FFF2-40B4-BE49-F238E27FC236}">
                <a16:creationId xmlns:a16="http://schemas.microsoft.com/office/drawing/2014/main" id="{9FCE4A45-8558-45B8-945F-D5F6610EAC6E}"/>
              </a:ext>
            </a:extLst>
          </p:cNvPr>
          <p:cNvSpPr txBox="1"/>
          <p:nvPr/>
        </p:nvSpPr>
        <p:spPr>
          <a:xfrm>
            <a:off x="7317805" y="2862295"/>
            <a:ext cx="1074762"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ru" sz="1000" i="1" dirty="0">
                <a:solidFill>
                  <a:srgbClr val="666666"/>
                </a:solidFill>
                <a:latin typeface="Montserrat"/>
                <a:ea typeface="Montserrat"/>
                <a:cs typeface="Montserrat"/>
                <a:sym typeface="Montserrat"/>
              </a:rPr>
              <a:t>2030</a:t>
            </a:r>
            <a:endParaRPr sz="1000" i="1" dirty="0">
              <a:solidFill>
                <a:srgbClr val="666666"/>
              </a:solidFill>
              <a:latin typeface="Montserrat"/>
              <a:ea typeface="Montserrat"/>
              <a:cs typeface="Montserrat"/>
              <a:sym typeface="Montserrat"/>
            </a:endParaRPr>
          </a:p>
          <a:p>
            <a:pPr marL="0" lvl="0" indent="0" algn="l" rtl="0">
              <a:spcBef>
                <a:spcPts val="0"/>
              </a:spcBef>
              <a:spcAft>
                <a:spcPts val="0"/>
              </a:spcAft>
              <a:buNone/>
            </a:pPr>
            <a:r>
              <a:rPr lang="ru" sz="1000" b="1" dirty="0">
                <a:solidFill>
                  <a:srgbClr val="2A632C"/>
                </a:solidFill>
                <a:latin typeface="Montserrat"/>
                <a:ea typeface="Montserrat"/>
                <a:cs typeface="Montserrat"/>
                <a:sym typeface="Montserrat"/>
              </a:rPr>
              <a:t>показатель</a:t>
            </a:r>
            <a:endParaRPr lang="ru-RU" sz="1000" b="1" dirty="0">
              <a:solidFill>
                <a:srgbClr val="2A632C"/>
              </a:solidFill>
              <a:latin typeface="Montserrat"/>
              <a:ea typeface="Montserrat"/>
              <a:cs typeface="Montserrat"/>
              <a:sym typeface="Montserrat"/>
            </a:endParaRPr>
          </a:p>
        </p:txBody>
      </p:sp>
      <p:sp>
        <p:nvSpPr>
          <p:cNvPr id="68" name="Google Shape;172;p17">
            <a:extLst>
              <a:ext uri="{FF2B5EF4-FFF2-40B4-BE49-F238E27FC236}">
                <a16:creationId xmlns:a16="http://schemas.microsoft.com/office/drawing/2014/main" id="{539885C1-6779-4A06-BDEA-DBE70BA22814}"/>
              </a:ext>
            </a:extLst>
          </p:cNvPr>
          <p:cNvSpPr txBox="1"/>
          <p:nvPr/>
        </p:nvSpPr>
        <p:spPr>
          <a:xfrm>
            <a:off x="6376214" y="3372309"/>
            <a:ext cx="2847880" cy="838661"/>
          </a:xfrm>
          <a:prstGeom prst="rect">
            <a:avLst/>
          </a:prstGeom>
          <a:noFill/>
          <a:ln>
            <a:noFill/>
          </a:ln>
        </p:spPr>
        <p:txBody>
          <a:bodyPr spcFirstLastPara="1" wrap="square" lIns="91425" tIns="91425" rIns="91425" bIns="91425" anchor="t" anchorCtr="0">
            <a:spAutoFit/>
          </a:bodyPr>
          <a:lstStyle/>
          <a:p>
            <a:pPr marL="179999" lvl="0" indent="-134449" algn="l" rtl="0">
              <a:spcBef>
                <a:spcPts val="0"/>
              </a:spcBef>
              <a:spcAft>
                <a:spcPts val="0"/>
              </a:spcAft>
              <a:buClr>
                <a:srgbClr val="0074BD"/>
              </a:buClr>
              <a:buSzPts val="700"/>
              <a:buFont typeface="Montserrat"/>
              <a:buChar char="●"/>
            </a:pPr>
            <a:r>
              <a:rPr lang="ru-RU" sz="1000" dirty="0">
                <a:solidFill>
                  <a:schemeClr val="dk1"/>
                </a:solidFill>
                <a:latin typeface="Montserrat"/>
                <a:ea typeface="Montserrat"/>
                <a:cs typeface="Montserrat"/>
                <a:sym typeface="Montserrat"/>
              </a:rPr>
              <a:t>Список</a:t>
            </a:r>
          </a:p>
          <a:p>
            <a:pPr marL="179999" lvl="0" indent="-134449" algn="l" rtl="0">
              <a:spcBef>
                <a:spcPts val="500"/>
              </a:spcBef>
              <a:spcAft>
                <a:spcPts val="0"/>
              </a:spcAft>
              <a:buClr>
                <a:srgbClr val="0074BD"/>
              </a:buClr>
              <a:buSzPts val="700"/>
              <a:buFont typeface="Montserrat"/>
              <a:buChar char="●"/>
            </a:pPr>
            <a:r>
              <a:rPr lang="ru-RU" sz="1000" dirty="0">
                <a:solidFill>
                  <a:schemeClr val="dk1"/>
                </a:solidFill>
                <a:latin typeface="Montserrat"/>
                <a:ea typeface="Montserrat"/>
                <a:cs typeface="Montserrat"/>
                <a:sym typeface="Montserrat"/>
              </a:rPr>
              <a:t>Список</a:t>
            </a:r>
          </a:p>
          <a:p>
            <a:pPr marL="179999" lvl="0" indent="-134449" algn="l" rtl="0">
              <a:spcBef>
                <a:spcPts val="500"/>
              </a:spcBef>
              <a:spcAft>
                <a:spcPts val="500"/>
              </a:spcAft>
              <a:buClr>
                <a:srgbClr val="0074BD"/>
              </a:buClr>
              <a:buSzPts val="700"/>
              <a:buFont typeface="Montserrat"/>
              <a:buChar char="●"/>
            </a:pPr>
            <a:r>
              <a:rPr lang="ru-RU" sz="1000" dirty="0">
                <a:solidFill>
                  <a:schemeClr val="dk1"/>
                </a:solidFill>
                <a:latin typeface="Montserrat"/>
                <a:ea typeface="Montserrat"/>
                <a:cs typeface="Montserrat"/>
                <a:sym typeface="Montserrat"/>
              </a:rPr>
              <a:t>Список</a:t>
            </a:r>
          </a:p>
        </p:txBody>
      </p:sp>
      <p:sp>
        <p:nvSpPr>
          <p:cNvPr id="71" name="Google Shape;173;p17">
            <a:extLst>
              <a:ext uri="{FF2B5EF4-FFF2-40B4-BE49-F238E27FC236}">
                <a16:creationId xmlns:a16="http://schemas.microsoft.com/office/drawing/2014/main" id="{A4283AA1-7DAC-447E-9239-B74BA674D638}"/>
              </a:ext>
            </a:extLst>
          </p:cNvPr>
          <p:cNvSpPr/>
          <p:nvPr/>
        </p:nvSpPr>
        <p:spPr>
          <a:xfrm>
            <a:off x="9224296" y="2256603"/>
            <a:ext cx="2473875" cy="41965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ru-RU" sz="1200" b="1" dirty="0">
                <a:solidFill>
                  <a:srgbClr val="2A632C"/>
                </a:solidFill>
                <a:latin typeface="Montserrat"/>
                <a:ea typeface="Montserrat"/>
                <a:cs typeface="Montserrat"/>
                <a:sym typeface="Montserrat"/>
              </a:rPr>
              <a:t>ЗАГОЛОВОК</a:t>
            </a:r>
          </a:p>
        </p:txBody>
      </p:sp>
      <p:sp>
        <p:nvSpPr>
          <p:cNvPr id="73" name="Google Shape;174;p17">
            <a:extLst>
              <a:ext uri="{FF2B5EF4-FFF2-40B4-BE49-F238E27FC236}">
                <a16:creationId xmlns:a16="http://schemas.microsoft.com/office/drawing/2014/main" id="{3265806A-26B9-4DAA-867D-C462C5C45152}"/>
              </a:ext>
            </a:extLst>
          </p:cNvPr>
          <p:cNvSpPr txBox="1"/>
          <p:nvPr/>
        </p:nvSpPr>
        <p:spPr>
          <a:xfrm>
            <a:off x="10270793" y="2862295"/>
            <a:ext cx="1167663"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ru" sz="1000" i="1" dirty="0">
                <a:solidFill>
                  <a:srgbClr val="666666"/>
                </a:solidFill>
                <a:latin typeface="Montserrat"/>
                <a:ea typeface="Montserrat"/>
                <a:cs typeface="Montserrat"/>
                <a:sym typeface="Montserrat"/>
              </a:rPr>
              <a:t>2030</a:t>
            </a:r>
            <a:r>
              <a:rPr lang="ru" sz="1000" dirty="0">
                <a:solidFill>
                  <a:srgbClr val="666666"/>
                </a:solidFill>
                <a:latin typeface="Montserrat"/>
                <a:ea typeface="Montserrat"/>
                <a:cs typeface="Montserrat"/>
                <a:sym typeface="Montserrat"/>
              </a:rPr>
              <a:t> </a:t>
            </a:r>
            <a:endParaRPr sz="1000" dirty="0">
              <a:solidFill>
                <a:srgbClr val="666666"/>
              </a:solidFill>
              <a:latin typeface="Montserrat"/>
              <a:ea typeface="Montserrat"/>
              <a:cs typeface="Montserrat"/>
              <a:sym typeface="Montserrat"/>
            </a:endParaRPr>
          </a:p>
          <a:p>
            <a:pPr marL="0" lvl="0" indent="0" algn="l" rtl="0">
              <a:spcBef>
                <a:spcPts val="0"/>
              </a:spcBef>
              <a:spcAft>
                <a:spcPts val="0"/>
              </a:spcAft>
              <a:buNone/>
            </a:pPr>
            <a:r>
              <a:rPr lang="ru" sz="1000" b="1" dirty="0">
                <a:solidFill>
                  <a:srgbClr val="2A632C"/>
                </a:solidFill>
                <a:latin typeface="Montserrat"/>
                <a:ea typeface="Montserrat"/>
                <a:cs typeface="Montserrat"/>
                <a:sym typeface="Montserrat"/>
              </a:rPr>
              <a:t>показатель</a:t>
            </a:r>
            <a:endParaRPr lang="ru-RU" sz="1000" b="1" dirty="0">
              <a:solidFill>
                <a:srgbClr val="2A632C"/>
              </a:solidFill>
              <a:latin typeface="Montserrat"/>
              <a:ea typeface="Montserrat"/>
              <a:cs typeface="Montserrat"/>
              <a:sym typeface="Montserrat"/>
            </a:endParaRPr>
          </a:p>
        </p:txBody>
      </p:sp>
      <p:sp>
        <p:nvSpPr>
          <p:cNvPr id="77" name="Google Shape;175;p17">
            <a:extLst>
              <a:ext uri="{FF2B5EF4-FFF2-40B4-BE49-F238E27FC236}">
                <a16:creationId xmlns:a16="http://schemas.microsoft.com/office/drawing/2014/main" id="{3B01ABF2-8A08-456A-9A30-3B932DBE3D32}"/>
              </a:ext>
            </a:extLst>
          </p:cNvPr>
          <p:cNvSpPr txBox="1"/>
          <p:nvPr/>
        </p:nvSpPr>
        <p:spPr>
          <a:xfrm>
            <a:off x="9164263" y="2862295"/>
            <a:ext cx="1280985"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ru" sz="1000" i="1" dirty="0">
                <a:solidFill>
                  <a:srgbClr val="666666"/>
                </a:solidFill>
                <a:latin typeface="Montserrat"/>
                <a:ea typeface="Montserrat"/>
                <a:cs typeface="Montserrat"/>
                <a:sym typeface="Montserrat"/>
              </a:rPr>
              <a:t>2020 </a:t>
            </a:r>
            <a:endParaRPr sz="1000" i="1" dirty="0">
              <a:solidFill>
                <a:srgbClr val="666666"/>
              </a:solidFill>
              <a:latin typeface="Montserrat"/>
              <a:ea typeface="Montserrat"/>
              <a:cs typeface="Montserrat"/>
              <a:sym typeface="Montserrat"/>
            </a:endParaRPr>
          </a:p>
          <a:p>
            <a:pPr marL="0" lvl="0" indent="0" algn="l" rtl="0">
              <a:spcBef>
                <a:spcPts val="0"/>
              </a:spcBef>
              <a:spcAft>
                <a:spcPts val="0"/>
              </a:spcAft>
              <a:buNone/>
            </a:pPr>
            <a:r>
              <a:rPr lang="ru" sz="1000" b="1" dirty="0">
                <a:solidFill>
                  <a:srgbClr val="2A632C"/>
                </a:solidFill>
                <a:latin typeface="Montserrat"/>
                <a:ea typeface="Montserrat"/>
                <a:cs typeface="Montserrat"/>
                <a:sym typeface="Montserrat"/>
              </a:rPr>
              <a:t>показатель</a:t>
            </a:r>
            <a:endParaRPr lang="ru-RU" sz="1000" b="1" dirty="0">
              <a:solidFill>
                <a:srgbClr val="2A632C"/>
              </a:solidFill>
              <a:latin typeface="Montserrat"/>
              <a:ea typeface="Montserrat"/>
              <a:cs typeface="Montserrat"/>
              <a:sym typeface="Montserrat"/>
            </a:endParaRPr>
          </a:p>
        </p:txBody>
      </p:sp>
      <p:sp>
        <p:nvSpPr>
          <p:cNvPr id="87" name="Google Shape;177;p17">
            <a:extLst>
              <a:ext uri="{FF2B5EF4-FFF2-40B4-BE49-F238E27FC236}">
                <a16:creationId xmlns:a16="http://schemas.microsoft.com/office/drawing/2014/main" id="{623B3934-B808-4D1D-9F76-3F5DFE1DB51E}"/>
              </a:ext>
            </a:extLst>
          </p:cNvPr>
          <p:cNvSpPr txBox="1"/>
          <p:nvPr/>
        </p:nvSpPr>
        <p:spPr>
          <a:xfrm>
            <a:off x="9197882" y="3365102"/>
            <a:ext cx="2856972" cy="838661"/>
          </a:xfrm>
          <a:prstGeom prst="rect">
            <a:avLst/>
          </a:prstGeom>
          <a:noFill/>
          <a:ln>
            <a:noFill/>
          </a:ln>
        </p:spPr>
        <p:txBody>
          <a:bodyPr spcFirstLastPara="1" wrap="square" lIns="91425" tIns="91425" rIns="91425" bIns="91425" anchor="t" anchorCtr="0">
            <a:spAutoFit/>
          </a:bodyPr>
          <a:lstStyle/>
          <a:p>
            <a:pPr marL="179999" lvl="0" indent="-134449" algn="l" rtl="0">
              <a:spcBef>
                <a:spcPts val="0"/>
              </a:spcBef>
              <a:spcAft>
                <a:spcPts val="0"/>
              </a:spcAft>
              <a:buClr>
                <a:srgbClr val="0074BD"/>
              </a:buClr>
              <a:buSzPts val="700"/>
              <a:buFont typeface="Montserrat"/>
              <a:buChar char="●"/>
            </a:pPr>
            <a:r>
              <a:rPr lang="ru-RU" sz="1000" dirty="0">
                <a:solidFill>
                  <a:schemeClr val="dk1"/>
                </a:solidFill>
                <a:latin typeface="Montserrat"/>
                <a:ea typeface="Montserrat"/>
                <a:cs typeface="Montserrat"/>
                <a:sym typeface="Montserrat"/>
              </a:rPr>
              <a:t>Список</a:t>
            </a:r>
          </a:p>
          <a:p>
            <a:pPr marL="179999" lvl="0" indent="-134449" algn="l" rtl="0">
              <a:spcBef>
                <a:spcPts val="500"/>
              </a:spcBef>
              <a:spcAft>
                <a:spcPts val="0"/>
              </a:spcAft>
              <a:buClr>
                <a:srgbClr val="0074BD"/>
              </a:buClr>
              <a:buSzPts val="700"/>
              <a:buFont typeface="Montserrat"/>
              <a:buChar char="●"/>
            </a:pPr>
            <a:r>
              <a:rPr lang="ru-RU" sz="1000" dirty="0">
                <a:solidFill>
                  <a:schemeClr val="dk1"/>
                </a:solidFill>
                <a:latin typeface="Montserrat"/>
                <a:ea typeface="Montserrat"/>
                <a:cs typeface="Montserrat"/>
                <a:sym typeface="Montserrat"/>
              </a:rPr>
              <a:t>Список</a:t>
            </a:r>
          </a:p>
          <a:p>
            <a:pPr marL="179999" lvl="0" indent="-134449" algn="l" rtl="0">
              <a:spcBef>
                <a:spcPts val="500"/>
              </a:spcBef>
              <a:spcAft>
                <a:spcPts val="500"/>
              </a:spcAft>
              <a:buClr>
                <a:srgbClr val="0074BD"/>
              </a:buClr>
              <a:buSzPts val="700"/>
              <a:buFont typeface="Montserrat"/>
              <a:buChar char="●"/>
            </a:pPr>
            <a:r>
              <a:rPr lang="ru-RU" sz="1000" dirty="0">
                <a:solidFill>
                  <a:schemeClr val="dk1"/>
                </a:solidFill>
                <a:latin typeface="Montserrat"/>
                <a:ea typeface="Montserrat"/>
                <a:cs typeface="Montserrat"/>
                <a:sym typeface="Montserrat"/>
              </a:rPr>
              <a:t>Список</a:t>
            </a:r>
          </a:p>
        </p:txBody>
      </p:sp>
      <p:sp>
        <p:nvSpPr>
          <p:cNvPr id="88" name="Google Shape;183;p17">
            <a:extLst>
              <a:ext uri="{FF2B5EF4-FFF2-40B4-BE49-F238E27FC236}">
                <a16:creationId xmlns:a16="http://schemas.microsoft.com/office/drawing/2014/main" id="{41490EAB-5150-4794-AC04-C2E6F6A70238}"/>
              </a:ext>
            </a:extLst>
          </p:cNvPr>
          <p:cNvSpPr/>
          <p:nvPr/>
        </p:nvSpPr>
        <p:spPr>
          <a:xfrm>
            <a:off x="1797" y="1387513"/>
            <a:ext cx="2199265" cy="548466"/>
          </a:xfrm>
          <a:custGeom>
            <a:avLst/>
            <a:gdLst>
              <a:gd name="connsiteX0" fmla="*/ 0 w 1645921"/>
              <a:gd name="connsiteY0" fmla="*/ 0 h 391481"/>
              <a:gd name="connsiteX1" fmla="*/ 1450181 w 1645921"/>
              <a:gd name="connsiteY1" fmla="*/ 0 h 391481"/>
              <a:gd name="connsiteX2" fmla="*/ 1645921 w 1645921"/>
              <a:gd name="connsiteY2" fmla="*/ 195741 h 391481"/>
              <a:gd name="connsiteX3" fmla="*/ 1450181 w 1645921"/>
              <a:gd name="connsiteY3" fmla="*/ 391481 h 391481"/>
              <a:gd name="connsiteX4" fmla="*/ 0 w 1645921"/>
              <a:gd name="connsiteY4" fmla="*/ 391481 h 391481"/>
              <a:gd name="connsiteX5" fmla="*/ 195741 w 1645921"/>
              <a:gd name="connsiteY5" fmla="*/ 195741 h 391481"/>
              <a:gd name="connsiteX6" fmla="*/ 0 w 1645921"/>
              <a:gd name="connsiteY6" fmla="*/ 0 h 391481"/>
              <a:gd name="connsiteX0" fmla="*/ 17619 w 1663540"/>
              <a:gd name="connsiteY0" fmla="*/ 0 h 391481"/>
              <a:gd name="connsiteX1" fmla="*/ 1467800 w 1663540"/>
              <a:gd name="connsiteY1" fmla="*/ 0 h 391481"/>
              <a:gd name="connsiteX2" fmla="*/ 1663540 w 1663540"/>
              <a:gd name="connsiteY2" fmla="*/ 195741 h 391481"/>
              <a:gd name="connsiteX3" fmla="*/ 1467800 w 1663540"/>
              <a:gd name="connsiteY3" fmla="*/ 391481 h 391481"/>
              <a:gd name="connsiteX4" fmla="*/ 17619 w 1663540"/>
              <a:gd name="connsiteY4" fmla="*/ 391481 h 391481"/>
              <a:gd name="connsiteX5" fmla="*/ 0 w 1663540"/>
              <a:gd name="connsiteY5" fmla="*/ 195741 h 391481"/>
              <a:gd name="connsiteX6" fmla="*/ 17619 w 1663540"/>
              <a:gd name="connsiteY6" fmla="*/ 0 h 391481"/>
              <a:gd name="connsiteX0" fmla="*/ 0 w 1645921"/>
              <a:gd name="connsiteY0" fmla="*/ 0 h 391481"/>
              <a:gd name="connsiteX1" fmla="*/ 1450181 w 1645921"/>
              <a:gd name="connsiteY1" fmla="*/ 0 h 391481"/>
              <a:gd name="connsiteX2" fmla="*/ 1645921 w 1645921"/>
              <a:gd name="connsiteY2" fmla="*/ 195741 h 391481"/>
              <a:gd name="connsiteX3" fmla="*/ 1450181 w 1645921"/>
              <a:gd name="connsiteY3" fmla="*/ 391481 h 391481"/>
              <a:gd name="connsiteX4" fmla="*/ 0 w 1645921"/>
              <a:gd name="connsiteY4" fmla="*/ 391481 h 391481"/>
              <a:gd name="connsiteX5" fmla="*/ 71281 w 1645921"/>
              <a:gd name="connsiteY5" fmla="*/ 192566 h 391481"/>
              <a:gd name="connsiteX6" fmla="*/ 0 w 1645921"/>
              <a:gd name="connsiteY6" fmla="*/ 0 h 391481"/>
              <a:gd name="connsiteX0" fmla="*/ 1744 w 1647665"/>
              <a:gd name="connsiteY0" fmla="*/ 0 h 391481"/>
              <a:gd name="connsiteX1" fmla="*/ 1451925 w 1647665"/>
              <a:gd name="connsiteY1" fmla="*/ 0 h 391481"/>
              <a:gd name="connsiteX2" fmla="*/ 1647665 w 1647665"/>
              <a:gd name="connsiteY2" fmla="*/ 195741 h 391481"/>
              <a:gd name="connsiteX3" fmla="*/ 1451925 w 1647665"/>
              <a:gd name="connsiteY3" fmla="*/ 391481 h 391481"/>
              <a:gd name="connsiteX4" fmla="*/ 1744 w 1647665"/>
              <a:gd name="connsiteY4" fmla="*/ 391481 h 391481"/>
              <a:gd name="connsiteX5" fmla="*/ 0 w 1647665"/>
              <a:gd name="connsiteY5" fmla="*/ 189391 h 391481"/>
              <a:gd name="connsiteX6" fmla="*/ 1744 w 1647665"/>
              <a:gd name="connsiteY6" fmla="*/ 0 h 39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7665" h="391481">
                <a:moveTo>
                  <a:pt x="1744" y="0"/>
                </a:moveTo>
                <a:lnTo>
                  <a:pt x="1451925" y="0"/>
                </a:lnTo>
                <a:lnTo>
                  <a:pt x="1647665" y="195741"/>
                </a:lnTo>
                <a:lnTo>
                  <a:pt x="1451925" y="391481"/>
                </a:lnTo>
                <a:lnTo>
                  <a:pt x="1744" y="391481"/>
                </a:lnTo>
                <a:cubicBezTo>
                  <a:pt x="1163" y="324118"/>
                  <a:pt x="581" y="256754"/>
                  <a:pt x="0" y="189391"/>
                </a:cubicBezTo>
                <a:cubicBezTo>
                  <a:pt x="581" y="126261"/>
                  <a:pt x="1163" y="63130"/>
                  <a:pt x="1744" y="0"/>
                </a:cubicBezTo>
                <a:close/>
              </a:path>
            </a:pathLst>
          </a:custGeom>
          <a:solidFill>
            <a:srgbClr val="2A632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ru-RU" sz="1000" b="1" dirty="0">
                <a:solidFill>
                  <a:schemeClr val="lt1"/>
                </a:solidFill>
                <a:latin typeface="Montserrat"/>
                <a:ea typeface="Montserrat"/>
                <a:cs typeface="Montserrat"/>
                <a:sym typeface="Montserrat"/>
              </a:rPr>
              <a:t>ПРОЕКТ </a:t>
            </a:r>
          </a:p>
        </p:txBody>
      </p:sp>
      <p:sp>
        <p:nvSpPr>
          <p:cNvPr id="89" name="Google Shape;184;p17">
            <a:extLst>
              <a:ext uri="{FF2B5EF4-FFF2-40B4-BE49-F238E27FC236}">
                <a16:creationId xmlns:a16="http://schemas.microsoft.com/office/drawing/2014/main" id="{4708AB55-65C0-4459-A2C9-0FE2CA4653B9}"/>
              </a:ext>
            </a:extLst>
          </p:cNvPr>
          <p:cNvSpPr/>
          <p:nvPr/>
        </p:nvSpPr>
        <p:spPr>
          <a:xfrm>
            <a:off x="8668139" y="1394430"/>
            <a:ext cx="2063455" cy="548465"/>
          </a:xfrm>
          <a:prstGeom prst="chevron">
            <a:avLst>
              <a:gd name="adj" fmla="val 50000"/>
            </a:avLst>
          </a:prstGeom>
          <a:solidFill>
            <a:srgbClr val="2A632C">
              <a:alpha val="2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RU" sz="1000" dirty="0">
                <a:solidFill>
                  <a:schemeClr val="dk1"/>
                </a:solidFill>
                <a:latin typeface="Montserrat"/>
                <a:ea typeface="Montserrat"/>
                <a:cs typeface="Montserrat"/>
                <a:sym typeface="Montserrat"/>
              </a:rPr>
              <a:t>Этап 5</a:t>
            </a:r>
            <a:endParaRPr lang="ru-RU" sz="1800" dirty="0"/>
          </a:p>
        </p:txBody>
      </p:sp>
      <p:sp>
        <p:nvSpPr>
          <p:cNvPr id="92" name="Google Shape;164;p17">
            <a:extLst>
              <a:ext uri="{FF2B5EF4-FFF2-40B4-BE49-F238E27FC236}">
                <a16:creationId xmlns:a16="http://schemas.microsoft.com/office/drawing/2014/main" id="{C9D3EE6E-EA00-432F-BDBB-29C5A1A618AE}"/>
              </a:ext>
            </a:extLst>
          </p:cNvPr>
          <p:cNvSpPr/>
          <p:nvPr/>
        </p:nvSpPr>
        <p:spPr>
          <a:xfrm rot="21598566">
            <a:off x="3497677" y="2257205"/>
            <a:ext cx="2880715" cy="428463"/>
          </a:xfrm>
          <a:prstGeom prst="rect">
            <a:avLst/>
          </a:pr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ru-RU" sz="1200" b="1" dirty="0">
                <a:solidFill>
                  <a:srgbClr val="2A632C"/>
                </a:solidFill>
                <a:latin typeface="Montserrat"/>
                <a:ea typeface="Montserrat"/>
                <a:cs typeface="Montserrat"/>
                <a:sym typeface="Montserrat"/>
              </a:rPr>
              <a:t>ЗАГОЛОВОК</a:t>
            </a:r>
          </a:p>
        </p:txBody>
      </p:sp>
      <p:sp>
        <p:nvSpPr>
          <p:cNvPr id="93" name="Google Shape;165;p17">
            <a:extLst>
              <a:ext uri="{FF2B5EF4-FFF2-40B4-BE49-F238E27FC236}">
                <a16:creationId xmlns:a16="http://schemas.microsoft.com/office/drawing/2014/main" id="{9EEF6D1F-AE7F-452B-8023-2D851A4FF9C5}"/>
              </a:ext>
            </a:extLst>
          </p:cNvPr>
          <p:cNvSpPr txBox="1"/>
          <p:nvPr/>
        </p:nvSpPr>
        <p:spPr>
          <a:xfrm>
            <a:off x="3622978" y="2862295"/>
            <a:ext cx="1236537"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RU" sz="1000" i="1" dirty="0">
                <a:solidFill>
                  <a:srgbClr val="666666"/>
                </a:solidFill>
                <a:latin typeface="Montserrat"/>
                <a:ea typeface="Montserrat"/>
                <a:cs typeface="Montserrat"/>
                <a:sym typeface="Montserrat"/>
              </a:rPr>
              <a:t>2020</a:t>
            </a:r>
          </a:p>
          <a:p>
            <a:pPr marL="0" lvl="0" indent="0" algn="l" rtl="0">
              <a:spcBef>
                <a:spcPts val="0"/>
              </a:spcBef>
              <a:spcAft>
                <a:spcPts val="0"/>
              </a:spcAft>
              <a:buNone/>
            </a:pPr>
            <a:r>
              <a:rPr lang="ru" sz="1000" b="1" dirty="0">
                <a:solidFill>
                  <a:srgbClr val="2A632C"/>
                </a:solidFill>
                <a:latin typeface="Montserrat"/>
                <a:ea typeface="Montserrat"/>
                <a:cs typeface="Montserrat"/>
                <a:sym typeface="Montserrat"/>
              </a:rPr>
              <a:t>показатель</a:t>
            </a:r>
            <a:endParaRPr lang="ru-RU" sz="1000" b="1" dirty="0">
              <a:solidFill>
                <a:srgbClr val="2A632C"/>
              </a:solidFill>
              <a:latin typeface="Montserrat"/>
              <a:ea typeface="Montserrat"/>
              <a:cs typeface="Montserrat"/>
              <a:sym typeface="Montserrat"/>
            </a:endParaRPr>
          </a:p>
        </p:txBody>
      </p:sp>
      <p:sp>
        <p:nvSpPr>
          <p:cNvPr id="94" name="Google Shape;166;p17">
            <a:extLst>
              <a:ext uri="{FF2B5EF4-FFF2-40B4-BE49-F238E27FC236}">
                <a16:creationId xmlns:a16="http://schemas.microsoft.com/office/drawing/2014/main" id="{A65A49EC-E46D-48F1-BB9D-931076F21B6E}"/>
              </a:ext>
            </a:extLst>
          </p:cNvPr>
          <p:cNvSpPr txBox="1"/>
          <p:nvPr/>
        </p:nvSpPr>
        <p:spPr>
          <a:xfrm>
            <a:off x="3589858" y="3393765"/>
            <a:ext cx="2604208" cy="838661"/>
          </a:xfrm>
          <a:prstGeom prst="rect">
            <a:avLst/>
          </a:prstGeom>
          <a:noFill/>
          <a:ln>
            <a:noFill/>
          </a:ln>
        </p:spPr>
        <p:txBody>
          <a:bodyPr spcFirstLastPara="1" wrap="square" lIns="91425" tIns="91425" rIns="91425" bIns="91425" anchor="t" anchorCtr="0">
            <a:spAutoFit/>
          </a:bodyPr>
          <a:lstStyle/>
          <a:p>
            <a:pPr marL="179999" lvl="0" indent="-134449" algn="l" rtl="0">
              <a:spcBef>
                <a:spcPts val="0"/>
              </a:spcBef>
              <a:spcAft>
                <a:spcPts val="0"/>
              </a:spcAft>
              <a:buClr>
                <a:srgbClr val="0074BD"/>
              </a:buClr>
              <a:buSzPts val="700"/>
              <a:buFont typeface="Montserrat"/>
              <a:buChar char="●"/>
            </a:pPr>
            <a:r>
              <a:rPr lang="ru" sz="1000" dirty="0">
                <a:solidFill>
                  <a:schemeClr val="dk1"/>
                </a:solidFill>
                <a:latin typeface="Montserrat"/>
                <a:ea typeface="Montserrat"/>
                <a:cs typeface="Montserrat"/>
                <a:sym typeface="Montserrat"/>
              </a:rPr>
              <a:t>Список</a:t>
            </a:r>
            <a:endParaRPr sz="1000" dirty="0">
              <a:solidFill>
                <a:schemeClr val="dk1"/>
              </a:solidFill>
              <a:latin typeface="Montserrat"/>
              <a:ea typeface="Montserrat"/>
              <a:cs typeface="Montserrat"/>
              <a:sym typeface="Montserrat"/>
            </a:endParaRPr>
          </a:p>
          <a:p>
            <a:pPr marL="179999" lvl="0" indent="-134449" algn="l" rtl="0">
              <a:spcBef>
                <a:spcPts val="500"/>
              </a:spcBef>
              <a:spcAft>
                <a:spcPts val="0"/>
              </a:spcAft>
              <a:buClr>
                <a:srgbClr val="0074BD"/>
              </a:buClr>
              <a:buSzPts val="700"/>
              <a:buFont typeface="Montserrat"/>
              <a:buChar char="●"/>
            </a:pPr>
            <a:r>
              <a:rPr lang="ru-RU" sz="1000" dirty="0">
                <a:solidFill>
                  <a:schemeClr val="dk1"/>
                </a:solidFill>
                <a:latin typeface="Montserrat"/>
                <a:ea typeface="Montserrat"/>
                <a:cs typeface="Montserrat"/>
                <a:sym typeface="Montserrat"/>
              </a:rPr>
              <a:t>Список</a:t>
            </a:r>
            <a:endParaRPr sz="1000" dirty="0">
              <a:solidFill>
                <a:schemeClr val="dk1"/>
              </a:solidFill>
              <a:latin typeface="Montserrat"/>
              <a:ea typeface="Montserrat"/>
              <a:cs typeface="Montserrat"/>
              <a:sym typeface="Montserrat"/>
            </a:endParaRPr>
          </a:p>
          <a:p>
            <a:pPr marL="179999" lvl="0" indent="-134449" algn="l" rtl="0">
              <a:spcBef>
                <a:spcPts val="500"/>
              </a:spcBef>
              <a:spcAft>
                <a:spcPts val="500"/>
              </a:spcAft>
              <a:buClr>
                <a:srgbClr val="0074BD"/>
              </a:buClr>
              <a:buSzPts val="700"/>
              <a:buFont typeface="Montserrat"/>
              <a:buChar char="●"/>
            </a:pPr>
            <a:r>
              <a:rPr lang="ru" sz="1000" dirty="0">
                <a:solidFill>
                  <a:schemeClr val="dk1"/>
                </a:solidFill>
                <a:latin typeface="Montserrat"/>
                <a:ea typeface="Montserrat"/>
                <a:cs typeface="Montserrat"/>
                <a:sym typeface="Montserrat"/>
              </a:rPr>
              <a:t>Список</a:t>
            </a:r>
            <a:endParaRPr sz="1000" dirty="0">
              <a:solidFill>
                <a:schemeClr val="dk1"/>
              </a:solidFill>
              <a:latin typeface="Montserrat"/>
              <a:ea typeface="Montserrat"/>
              <a:cs typeface="Montserrat"/>
              <a:sym typeface="Montserrat"/>
            </a:endParaRPr>
          </a:p>
        </p:txBody>
      </p:sp>
      <p:sp>
        <p:nvSpPr>
          <p:cNvPr id="95" name="Google Shape;188;p17">
            <a:extLst>
              <a:ext uri="{FF2B5EF4-FFF2-40B4-BE49-F238E27FC236}">
                <a16:creationId xmlns:a16="http://schemas.microsoft.com/office/drawing/2014/main" id="{E5598A14-1564-48A8-9CC5-0142ED5E0F49}"/>
              </a:ext>
            </a:extLst>
          </p:cNvPr>
          <p:cNvSpPr txBox="1"/>
          <p:nvPr/>
        </p:nvSpPr>
        <p:spPr>
          <a:xfrm>
            <a:off x="4603689" y="2862295"/>
            <a:ext cx="112802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RU" sz="1000" i="1" dirty="0">
                <a:solidFill>
                  <a:srgbClr val="666666"/>
                </a:solidFill>
                <a:latin typeface="Montserrat"/>
                <a:ea typeface="Montserrat"/>
                <a:cs typeface="Montserrat"/>
                <a:sym typeface="Montserrat"/>
              </a:rPr>
              <a:t>2030</a:t>
            </a:r>
          </a:p>
          <a:p>
            <a:pPr marL="0" lvl="0" indent="0" algn="l" rtl="0">
              <a:spcBef>
                <a:spcPts val="0"/>
              </a:spcBef>
              <a:spcAft>
                <a:spcPts val="0"/>
              </a:spcAft>
              <a:buNone/>
            </a:pPr>
            <a:r>
              <a:rPr lang="ru" sz="1000" b="1" dirty="0">
                <a:solidFill>
                  <a:srgbClr val="2A632C"/>
                </a:solidFill>
                <a:latin typeface="Montserrat"/>
                <a:ea typeface="Montserrat"/>
                <a:cs typeface="Montserrat"/>
                <a:sym typeface="Montserrat"/>
              </a:rPr>
              <a:t>показатель</a:t>
            </a:r>
            <a:endParaRPr lang="ru-RU" sz="1000" b="1" dirty="0">
              <a:solidFill>
                <a:srgbClr val="2A632C"/>
              </a:solidFill>
              <a:latin typeface="Montserrat"/>
              <a:ea typeface="Montserrat"/>
              <a:cs typeface="Montserrat"/>
              <a:sym typeface="Montserrat"/>
            </a:endParaRPr>
          </a:p>
        </p:txBody>
      </p:sp>
      <p:sp>
        <p:nvSpPr>
          <p:cNvPr id="96" name="Google Shape;189;p17">
            <a:extLst>
              <a:ext uri="{FF2B5EF4-FFF2-40B4-BE49-F238E27FC236}">
                <a16:creationId xmlns:a16="http://schemas.microsoft.com/office/drawing/2014/main" id="{DBCB4C86-74B2-4404-AB28-075B6BC508AA}"/>
              </a:ext>
            </a:extLst>
          </p:cNvPr>
          <p:cNvSpPr/>
          <p:nvPr/>
        </p:nvSpPr>
        <p:spPr>
          <a:xfrm>
            <a:off x="2088392" y="1394430"/>
            <a:ext cx="1446364" cy="548465"/>
          </a:xfrm>
          <a:prstGeom prst="chevron">
            <a:avLst>
              <a:gd name="adj" fmla="val 50000"/>
            </a:avLst>
          </a:prstGeom>
          <a:solidFill>
            <a:srgbClr val="2A632C">
              <a:alpha val="5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 sz="1000" dirty="0">
                <a:solidFill>
                  <a:schemeClr val="dk1"/>
                </a:solidFill>
                <a:latin typeface="Montserrat"/>
                <a:ea typeface="Montserrat"/>
                <a:cs typeface="Montserrat"/>
                <a:sym typeface="Montserrat"/>
              </a:rPr>
              <a:t>Этап 1</a:t>
            </a:r>
            <a:endParaRPr sz="1800" dirty="0"/>
          </a:p>
        </p:txBody>
      </p:sp>
      <p:sp>
        <p:nvSpPr>
          <p:cNvPr id="97" name="Google Shape;190;p17">
            <a:extLst>
              <a:ext uri="{FF2B5EF4-FFF2-40B4-BE49-F238E27FC236}">
                <a16:creationId xmlns:a16="http://schemas.microsoft.com/office/drawing/2014/main" id="{1025D6D4-ECDF-4C88-8170-4452C10A2D19}"/>
              </a:ext>
            </a:extLst>
          </p:cNvPr>
          <p:cNvSpPr/>
          <p:nvPr/>
        </p:nvSpPr>
        <p:spPr>
          <a:xfrm>
            <a:off x="3461271" y="1394430"/>
            <a:ext cx="1847998" cy="548465"/>
          </a:xfrm>
          <a:prstGeom prst="chevron">
            <a:avLst>
              <a:gd name="adj" fmla="val 50000"/>
            </a:avLst>
          </a:prstGeom>
          <a:solidFill>
            <a:srgbClr val="2A632C">
              <a:alpha val="5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RU" sz="1000" dirty="0">
                <a:solidFill>
                  <a:schemeClr val="dk1"/>
                </a:solidFill>
                <a:latin typeface="Montserrat"/>
                <a:ea typeface="Montserrat"/>
                <a:cs typeface="Montserrat"/>
                <a:sym typeface="Montserrat"/>
              </a:rPr>
              <a:t>Этап 2</a:t>
            </a:r>
            <a:endParaRPr lang="ru-RU" sz="1800" dirty="0"/>
          </a:p>
        </p:txBody>
      </p:sp>
      <p:sp>
        <p:nvSpPr>
          <p:cNvPr id="98" name="Google Shape;191;p17">
            <a:extLst>
              <a:ext uri="{FF2B5EF4-FFF2-40B4-BE49-F238E27FC236}">
                <a16:creationId xmlns:a16="http://schemas.microsoft.com/office/drawing/2014/main" id="{56E9A9FC-A831-48E5-B09C-C77026814369}"/>
              </a:ext>
            </a:extLst>
          </p:cNvPr>
          <p:cNvSpPr/>
          <p:nvPr/>
        </p:nvSpPr>
        <p:spPr>
          <a:xfrm>
            <a:off x="5220773" y="1394430"/>
            <a:ext cx="1947706" cy="548465"/>
          </a:xfrm>
          <a:prstGeom prst="chevron">
            <a:avLst>
              <a:gd name="adj" fmla="val 50000"/>
            </a:avLst>
          </a:prstGeom>
          <a:solidFill>
            <a:srgbClr val="2A632C">
              <a:alpha val="5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RU" sz="1000" dirty="0">
                <a:solidFill>
                  <a:schemeClr val="dk1"/>
                </a:solidFill>
                <a:latin typeface="Montserrat"/>
                <a:ea typeface="Montserrat"/>
                <a:cs typeface="Montserrat"/>
                <a:sym typeface="Montserrat"/>
              </a:rPr>
              <a:t>Этап 3</a:t>
            </a:r>
            <a:endParaRPr lang="ru-RU" sz="1800" dirty="0"/>
          </a:p>
        </p:txBody>
      </p:sp>
      <p:sp>
        <p:nvSpPr>
          <p:cNvPr id="99" name="Google Shape;192;p17">
            <a:extLst>
              <a:ext uri="{FF2B5EF4-FFF2-40B4-BE49-F238E27FC236}">
                <a16:creationId xmlns:a16="http://schemas.microsoft.com/office/drawing/2014/main" id="{58D61E29-2B7B-4999-8039-41B7A1245DF9}"/>
              </a:ext>
            </a:extLst>
          </p:cNvPr>
          <p:cNvSpPr/>
          <p:nvPr/>
        </p:nvSpPr>
        <p:spPr>
          <a:xfrm>
            <a:off x="7097871" y="1387514"/>
            <a:ext cx="1651386" cy="548465"/>
          </a:xfrm>
          <a:prstGeom prst="chevron">
            <a:avLst>
              <a:gd name="adj" fmla="val 50000"/>
            </a:avLst>
          </a:prstGeom>
          <a:solidFill>
            <a:srgbClr val="2A632C">
              <a:alpha val="2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u-RU" sz="1000" dirty="0">
                <a:solidFill>
                  <a:schemeClr val="dk1"/>
                </a:solidFill>
                <a:latin typeface="Montserrat"/>
                <a:ea typeface="Montserrat"/>
                <a:cs typeface="Montserrat"/>
                <a:sym typeface="Montserrat"/>
              </a:rPr>
              <a:t>Этап 4</a:t>
            </a:r>
            <a:endParaRPr lang="ru-RU" sz="1800" dirty="0"/>
          </a:p>
        </p:txBody>
      </p:sp>
      <p:cxnSp>
        <p:nvCxnSpPr>
          <p:cNvPr id="100" name="Google Shape;194;p17">
            <a:extLst>
              <a:ext uri="{FF2B5EF4-FFF2-40B4-BE49-F238E27FC236}">
                <a16:creationId xmlns:a16="http://schemas.microsoft.com/office/drawing/2014/main" id="{79DC1EC4-A71F-47A7-9DCF-24D1DC304F0A}"/>
              </a:ext>
            </a:extLst>
          </p:cNvPr>
          <p:cNvCxnSpPr>
            <a:cxnSpLocks/>
          </p:cNvCxnSpPr>
          <p:nvPr/>
        </p:nvCxnSpPr>
        <p:spPr>
          <a:xfrm>
            <a:off x="-12326" y="2885650"/>
            <a:ext cx="12465443" cy="0"/>
          </a:xfrm>
          <a:prstGeom prst="straightConnector1">
            <a:avLst/>
          </a:prstGeom>
          <a:noFill/>
          <a:ln w="9525" cap="flat" cmpd="sng">
            <a:solidFill>
              <a:schemeClr val="bg1">
                <a:lumMod val="75000"/>
              </a:schemeClr>
            </a:solidFill>
            <a:prstDash val="solid"/>
            <a:round/>
            <a:headEnd type="none" w="med" len="med"/>
            <a:tailEnd type="none" w="med" len="med"/>
          </a:ln>
        </p:spPr>
      </p:cxnSp>
      <p:cxnSp>
        <p:nvCxnSpPr>
          <p:cNvPr id="101" name="Google Shape;195;p17">
            <a:extLst>
              <a:ext uri="{FF2B5EF4-FFF2-40B4-BE49-F238E27FC236}">
                <a16:creationId xmlns:a16="http://schemas.microsoft.com/office/drawing/2014/main" id="{173B4F19-6C25-4D0C-BFDB-9B28BE515AE5}"/>
              </a:ext>
            </a:extLst>
          </p:cNvPr>
          <p:cNvCxnSpPr/>
          <p:nvPr/>
        </p:nvCxnSpPr>
        <p:spPr>
          <a:xfrm rot="10800000" flipH="1">
            <a:off x="-12326" y="3365102"/>
            <a:ext cx="12269266" cy="7208"/>
          </a:xfrm>
          <a:prstGeom prst="straightConnector1">
            <a:avLst/>
          </a:prstGeom>
          <a:noFill/>
          <a:ln w="9525" cap="flat" cmpd="sng">
            <a:solidFill>
              <a:schemeClr val="bg1">
                <a:lumMod val="75000"/>
              </a:schemeClr>
            </a:solidFill>
            <a:prstDash val="solid"/>
            <a:round/>
            <a:headEnd type="none" w="med" len="med"/>
            <a:tailEnd type="none" w="med" len="med"/>
          </a:ln>
        </p:spPr>
      </p:cxnSp>
      <p:sp>
        <p:nvSpPr>
          <p:cNvPr id="103" name="Google Shape;295;p20">
            <a:extLst>
              <a:ext uri="{FF2B5EF4-FFF2-40B4-BE49-F238E27FC236}">
                <a16:creationId xmlns:a16="http://schemas.microsoft.com/office/drawing/2014/main" id="{25C2C0A6-7ACD-4E00-97A4-196B969EAFEB}"/>
              </a:ext>
            </a:extLst>
          </p:cNvPr>
          <p:cNvSpPr/>
          <p:nvPr/>
        </p:nvSpPr>
        <p:spPr>
          <a:xfrm>
            <a:off x="594499" y="2701667"/>
            <a:ext cx="386304" cy="386304"/>
          </a:xfrm>
          <a:prstGeom prst="ellipse">
            <a:avLst/>
          </a:prstGeom>
          <a:solidFill>
            <a:schemeClr val="bg1"/>
          </a:solidFill>
          <a:ln w="9525" cap="flat" cmpd="sng">
            <a:solidFill>
              <a:srgbClr val="FAB8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06" name="Google Shape;295;p20">
            <a:extLst>
              <a:ext uri="{FF2B5EF4-FFF2-40B4-BE49-F238E27FC236}">
                <a16:creationId xmlns:a16="http://schemas.microsoft.com/office/drawing/2014/main" id="{22A75C4A-EAFC-47CC-95AA-AFF55919E645}"/>
              </a:ext>
            </a:extLst>
          </p:cNvPr>
          <p:cNvSpPr/>
          <p:nvPr/>
        </p:nvSpPr>
        <p:spPr>
          <a:xfrm>
            <a:off x="6009258" y="2707724"/>
            <a:ext cx="386304" cy="386304"/>
          </a:xfrm>
          <a:prstGeom prst="ellipse">
            <a:avLst/>
          </a:prstGeom>
          <a:solidFill>
            <a:schemeClr val="bg1"/>
          </a:solid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09" name="Google Shape;295;p20">
            <a:extLst>
              <a:ext uri="{FF2B5EF4-FFF2-40B4-BE49-F238E27FC236}">
                <a16:creationId xmlns:a16="http://schemas.microsoft.com/office/drawing/2014/main" id="{400C7C58-9CD4-4EB3-8985-3B01FC481FBB}"/>
              </a:ext>
            </a:extLst>
          </p:cNvPr>
          <p:cNvSpPr/>
          <p:nvPr/>
        </p:nvSpPr>
        <p:spPr>
          <a:xfrm>
            <a:off x="3260714" y="2707724"/>
            <a:ext cx="386304" cy="386304"/>
          </a:xfrm>
          <a:prstGeom prst="ellipse">
            <a:avLst/>
          </a:prstGeom>
          <a:solidFill>
            <a:schemeClr val="bg1"/>
          </a:solidFill>
          <a:ln w="9525" cap="flat" cmpd="sng">
            <a:solidFill>
              <a:srgbClr val="FAB8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12" name="Google Shape;295;p20">
            <a:extLst>
              <a:ext uri="{FF2B5EF4-FFF2-40B4-BE49-F238E27FC236}">
                <a16:creationId xmlns:a16="http://schemas.microsoft.com/office/drawing/2014/main" id="{122D5D04-B416-48F3-AFE0-9E5268214D19}"/>
              </a:ext>
            </a:extLst>
          </p:cNvPr>
          <p:cNvSpPr/>
          <p:nvPr/>
        </p:nvSpPr>
        <p:spPr>
          <a:xfrm>
            <a:off x="8836957" y="2710773"/>
            <a:ext cx="386304" cy="386304"/>
          </a:xfrm>
          <a:prstGeom prst="ellipse">
            <a:avLst/>
          </a:prstGeom>
          <a:solidFill>
            <a:schemeClr val="bg1"/>
          </a:solidFill>
          <a:ln w="9525" cap="flat" cmpd="sng">
            <a:solidFill>
              <a:srgbClr val="FAB8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14" name="Google Shape;184;p17">
            <a:extLst>
              <a:ext uri="{FF2B5EF4-FFF2-40B4-BE49-F238E27FC236}">
                <a16:creationId xmlns:a16="http://schemas.microsoft.com/office/drawing/2014/main" id="{0F8FDDA1-4ACA-48C9-8419-BF35331404AC}"/>
              </a:ext>
            </a:extLst>
          </p:cNvPr>
          <p:cNvSpPr/>
          <p:nvPr/>
        </p:nvSpPr>
        <p:spPr>
          <a:xfrm>
            <a:off x="10551885" y="1396633"/>
            <a:ext cx="1581582" cy="548465"/>
          </a:xfrm>
          <a:custGeom>
            <a:avLst/>
            <a:gdLst>
              <a:gd name="connsiteX0" fmla="*/ 0 w 1545918"/>
              <a:gd name="connsiteY0" fmla="*/ 0 h 410904"/>
              <a:gd name="connsiteX1" fmla="*/ 1340466 w 1545918"/>
              <a:gd name="connsiteY1" fmla="*/ 0 h 410904"/>
              <a:gd name="connsiteX2" fmla="*/ 1545918 w 1545918"/>
              <a:gd name="connsiteY2" fmla="*/ 205452 h 410904"/>
              <a:gd name="connsiteX3" fmla="*/ 1340466 w 1545918"/>
              <a:gd name="connsiteY3" fmla="*/ 410904 h 410904"/>
              <a:gd name="connsiteX4" fmla="*/ 0 w 1545918"/>
              <a:gd name="connsiteY4" fmla="*/ 410904 h 410904"/>
              <a:gd name="connsiteX5" fmla="*/ 205452 w 1545918"/>
              <a:gd name="connsiteY5" fmla="*/ 205452 h 410904"/>
              <a:gd name="connsiteX6" fmla="*/ 0 w 1545918"/>
              <a:gd name="connsiteY6" fmla="*/ 0 h 410904"/>
              <a:gd name="connsiteX0" fmla="*/ 0 w 1340466"/>
              <a:gd name="connsiteY0" fmla="*/ 0 h 410904"/>
              <a:gd name="connsiteX1" fmla="*/ 1340466 w 1340466"/>
              <a:gd name="connsiteY1" fmla="*/ 0 h 410904"/>
              <a:gd name="connsiteX2" fmla="*/ 1146524 w 1340466"/>
              <a:gd name="connsiteY2" fmla="*/ 205452 h 410904"/>
              <a:gd name="connsiteX3" fmla="*/ 1340466 w 1340466"/>
              <a:gd name="connsiteY3" fmla="*/ 410904 h 410904"/>
              <a:gd name="connsiteX4" fmla="*/ 0 w 1340466"/>
              <a:gd name="connsiteY4" fmla="*/ 410904 h 410904"/>
              <a:gd name="connsiteX5" fmla="*/ 205452 w 1340466"/>
              <a:gd name="connsiteY5" fmla="*/ 205452 h 410904"/>
              <a:gd name="connsiteX6" fmla="*/ 0 w 1340466"/>
              <a:gd name="connsiteY6" fmla="*/ 0 h 410904"/>
              <a:gd name="connsiteX0" fmla="*/ 0 w 1340466"/>
              <a:gd name="connsiteY0" fmla="*/ 0 h 410904"/>
              <a:gd name="connsiteX1" fmla="*/ 1340466 w 1340466"/>
              <a:gd name="connsiteY1" fmla="*/ 0 h 410904"/>
              <a:gd name="connsiteX2" fmla="*/ 1178274 w 1340466"/>
              <a:gd name="connsiteY2" fmla="*/ 208627 h 410904"/>
              <a:gd name="connsiteX3" fmla="*/ 1340466 w 1340466"/>
              <a:gd name="connsiteY3" fmla="*/ 410904 h 410904"/>
              <a:gd name="connsiteX4" fmla="*/ 0 w 1340466"/>
              <a:gd name="connsiteY4" fmla="*/ 410904 h 410904"/>
              <a:gd name="connsiteX5" fmla="*/ 205452 w 1340466"/>
              <a:gd name="connsiteY5" fmla="*/ 205452 h 410904"/>
              <a:gd name="connsiteX6" fmla="*/ 0 w 1340466"/>
              <a:gd name="connsiteY6" fmla="*/ 0 h 410904"/>
              <a:gd name="connsiteX0" fmla="*/ 0 w 1340466"/>
              <a:gd name="connsiteY0" fmla="*/ 0 h 410904"/>
              <a:gd name="connsiteX1" fmla="*/ 1181716 w 1340466"/>
              <a:gd name="connsiteY1" fmla="*/ 3175 h 410904"/>
              <a:gd name="connsiteX2" fmla="*/ 1178274 w 1340466"/>
              <a:gd name="connsiteY2" fmla="*/ 208627 h 410904"/>
              <a:gd name="connsiteX3" fmla="*/ 1340466 w 1340466"/>
              <a:gd name="connsiteY3" fmla="*/ 410904 h 410904"/>
              <a:gd name="connsiteX4" fmla="*/ 0 w 1340466"/>
              <a:gd name="connsiteY4" fmla="*/ 410904 h 410904"/>
              <a:gd name="connsiteX5" fmla="*/ 205452 w 1340466"/>
              <a:gd name="connsiteY5" fmla="*/ 205452 h 410904"/>
              <a:gd name="connsiteX6" fmla="*/ 0 w 1340466"/>
              <a:gd name="connsiteY6" fmla="*/ 0 h 410904"/>
              <a:gd name="connsiteX0" fmla="*/ 0 w 1184891"/>
              <a:gd name="connsiteY0" fmla="*/ 0 h 410904"/>
              <a:gd name="connsiteX1" fmla="*/ 1181716 w 1184891"/>
              <a:gd name="connsiteY1" fmla="*/ 3175 h 410904"/>
              <a:gd name="connsiteX2" fmla="*/ 1178274 w 1184891"/>
              <a:gd name="connsiteY2" fmla="*/ 208627 h 410904"/>
              <a:gd name="connsiteX3" fmla="*/ 1184891 w 1184891"/>
              <a:gd name="connsiteY3" fmla="*/ 410904 h 410904"/>
              <a:gd name="connsiteX4" fmla="*/ 0 w 1184891"/>
              <a:gd name="connsiteY4" fmla="*/ 410904 h 410904"/>
              <a:gd name="connsiteX5" fmla="*/ 205452 w 1184891"/>
              <a:gd name="connsiteY5" fmla="*/ 205452 h 410904"/>
              <a:gd name="connsiteX6" fmla="*/ 0 w 1184891"/>
              <a:gd name="connsiteY6" fmla="*/ 0 h 410904"/>
              <a:gd name="connsiteX0" fmla="*/ 0 w 1264010"/>
              <a:gd name="connsiteY0" fmla="*/ 0 h 410904"/>
              <a:gd name="connsiteX1" fmla="*/ 1181716 w 1264010"/>
              <a:gd name="connsiteY1" fmla="*/ 3175 h 410904"/>
              <a:gd name="connsiteX2" fmla="*/ 1263999 w 1264010"/>
              <a:gd name="connsiteY2" fmla="*/ 208627 h 410904"/>
              <a:gd name="connsiteX3" fmla="*/ 1184891 w 1264010"/>
              <a:gd name="connsiteY3" fmla="*/ 410904 h 410904"/>
              <a:gd name="connsiteX4" fmla="*/ 0 w 1264010"/>
              <a:gd name="connsiteY4" fmla="*/ 410904 h 410904"/>
              <a:gd name="connsiteX5" fmla="*/ 205452 w 1264010"/>
              <a:gd name="connsiteY5" fmla="*/ 205452 h 410904"/>
              <a:gd name="connsiteX6" fmla="*/ 0 w 1264010"/>
              <a:gd name="connsiteY6" fmla="*/ 0 h 410904"/>
              <a:gd name="connsiteX0" fmla="*/ 0 w 1184891"/>
              <a:gd name="connsiteY0" fmla="*/ 0 h 410904"/>
              <a:gd name="connsiteX1" fmla="*/ 1181716 w 1184891"/>
              <a:gd name="connsiteY1" fmla="*/ 3175 h 410904"/>
              <a:gd name="connsiteX2" fmla="*/ 1184624 w 1184891"/>
              <a:gd name="connsiteY2" fmla="*/ 208627 h 410904"/>
              <a:gd name="connsiteX3" fmla="*/ 1184891 w 1184891"/>
              <a:gd name="connsiteY3" fmla="*/ 410904 h 410904"/>
              <a:gd name="connsiteX4" fmla="*/ 0 w 1184891"/>
              <a:gd name="connsiteY4" fmla="*/ 410904 h 410904"/>
              <a:gd name="connsiteX5" fmla="*/ 205452 w 1184891"/>
              <a:gd name="connsiteY5" fmla="*/ 205452 h 410904"/>
              <a:gd name="connsiteX6" fmla="*/ 0 w 1184891"/>
              <a:gd name="connsiteY6" fmla="*/ 0 h 410904"/>
              <a:gd name="connsiteX0" fmla="*/ 0 w 1184891"/>
              <a:gd name="connsiteY0" fmla="*/ 0 h 410904"/>
              <a:gd name="connsiteX1" fmla="*/ 1181716 w 1184891"/>
              <a:gd name="connsiteY1" fmla="*/ 3175 h 410904"/>
              <a:gd name="connsiteX2" fmla="*/ 1184624 w 1184891"/>
              <a:gd name="connsiteY2" fmla="*/ 208627 h 410904"/>
              <a:gd name="connsiteX3" fmla="*/ 1184891 w 1184891"/>
              <a:gd name="connsiteY3" fmla="*/ 410904 h 410904"/>
              <a:gd name="connsiteX4" fmla="*/ 0 w 1184891"/>
              <a:gd name="connsiteY4" fmla="*/ 410904 h 410904"/>
              <a:gd name="connsiteX5" fmla="*/ 205452 w 1184891"/>
              <a:gd name="connsiteY5" fmla="*/ 205452 h 410904"/>
              <a:gd name="connsiteX6" fmla="*/ 0 w 1184891"/>
              <a:gd name="connsiteY6" fmla="*/ 0 h 410904"/>
              <a:gd name="connsiteX0" fmla="*/ 0 w 1210291"/>
              <a:gd name="connsiteY0" fmla="*/ 0 h 410904"/>
              <a:gd name="connsiteX1" fmla="*/ 1210291 w 1210291"/>
              <a:gd name="connsiteY1" fmla="*/ 3175 h 410904"/>
              <a:gd name="connsiteX2" fmla="*/ 1184624 w 1210291"/>
              <a:gd name="connsiteY2" fmla="*/ 208627 h 410904"/>
              <a:gd name="connsiteX3" fmla="*/ 1184891 w 1210291"/>
              <a:gd name="connsiteY3" fmla="*/ 410904 h 410904"/>
              <a:gd name="connsiteX4" fmla="*/ 0 w 1210291"/>
              <a:gd name="connsiteY4" fmla="*/ 410904 h 410904"/>
              <a:gd name="connsiteX5" fmla="*/ 205452 w 1210291"/>
              <a:gd name="connsiteY5" fmla="*/ 205452 h 410904"/>
              <a:gd name="connsiteX6" fmla="*/ 0 w 1210291"/>
              <a:gd name="connsiteY6" fmla="*/ 0 h 410904"/>
              <a:gd name="connsiteX0" fmla="*/ 0 w 1184891"/>
              <a:gd name="connsiteY0" fmla="*/ 0 h 410904"/>
              <a:gd name="connsiteX1" fmla="*/ 1181716 w 1184891"/>
              <a:gd name="connsiteY1" fmla="*/ 3175 h 410904"/>
              <a:gd name="connsiteX2" fmla="*/ 1184624 w 1184891"/>
              <a:gd name="connsiteY2" fmla="*/ 208627 h 410904"/>
              <a:gd name="connsiteX3" fmla="*/ 1184891 w 1184891"/>
              <a:gd name="connsiteY3" fmla="*/ 410904 h 410904"/>
              <a:gd name="connsiteX4" fmla="*/ 0 w 1184891"/>
              <a:gd name="connsiteY4" fmla="*/ 410904 h 410904"/>
              <a:gd name="connsiteX5" fmla="*/ 205452 w 1184891"/>
              <a:gd name="connsiteY5" fmla="*/ 205452 h 410904"/>
              <a:gd name="connsiteX6" fmla="*/ 0 w 1184891"/>
              <a:gd name="connsiteY6" fmla="*/ 0 h 410904"/>
              <a:gd name="connsiteX0" fmla="*/ 0 w 1184904"/>
              <a:gd name="connsiteY0" fmla="*/ 0 h 410904"/>
              <a:gd name="connsiteX1" fmla="*/ 1184098 w 1184904"/>
              <a:gd name="connsiteY1" fmla="*/ 793 h 410904"/>
              <a:gd name="connsiteX2" fmla="*/ 1184624 w 1184904"/>
              <a:gd name="connsiteY2" fmla="*/ 208627 h 410904"/>
              <a:gd name="connsiteX3" fmla="*/ 1184891 w 1184904"/>
              <a:gd name="connsiteY3" fmla="*/ 410904 h 410904"/>
              <a:gd name="connsiteX4" fmla="*/ 0 w 1184904"/>
              <a:gd name="connsiteY4" fmla="*/ 410904 h 410904"/>
              <a:gd name="connsiteX5" fmla="*/ 205452 w 1184904"/>
              <a:gd name="connsiteY5" fmla="*/ 205452 h 410904"/>
              <a:gd name="connsiteX6" fmla="*/ 0 w 1184904"/>
              <a:gd name="connsiteY6" fmla="*/ 0 h 41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904" h="410904">
                <a:moveTo>
                  <a:pt x="0" y="0"/>
                </a:moveTo>
                <a:lnTo>
                  <a:pt x="1184098" y="793"/>
                </a:lnTo>
                <a:cubicBezTo>
                  <a:pt x="1182951" y="69277"/>
                  <a:pt x="1185771" y="140143"/>
                  <a:pt x="1184624" y="208627"/>
                </a:cubicBezTo>
                <a:lnTo>
                  <a:pt x="1184891" y="410904"/>
                </a:lnTo>
                <a:lnTo>
                  <a:pt x="0" y="410904"/>
                </a:lnTo>
                <a:lnTo>
                  <a:pt x="205452" y="205452"/>
                </a:lnTo>
                <a:lnTo>
                  <a:pt x="0" y="0"/>
                </a:lnTo>
                <a:close/>
              </a:path>
            </a:pathLst>
          </a:custGeom>
          <a:solidFill>
            <a:srgbClr val="2A632C">
              <a:alpha val="8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179388" lvl="0" indent="3175" algn="ctr" defTabSz="982663">
              <a:buSzPts val="1400"/>
              <a:tabLst>
                <a:tab pos="92075" algn="l"/>
              </a:tabLst>
            </a:pPr>
            <a:r>
              <a:rPr lang="ru-RU" sz="1000" b="1" dirty="0">
                <a:solidFill>
                  <a:schemeClr val="lt1"/>
                </a:solidFill>
                <a:latin typeface="Montserrat"/>
                <a:ea typeface="Montserrat"/>
                <a:cs typeface="Montserrat"/>
                <a:sym typeface="Montserrat"/>
              </a:rPr>
              <a:t>ФИНАЛЬНЫЙ </a:t>
            </a:r>
            <a:br>
              <a:rPr lang="ru-RU" sz="1000" b="1" dirty="0">
                <a:solidFill>
                  <a:schemeClr val="lt1"/>
                </a:solidFill>
                <a:latin typeface="Montserrat"/>
                <a:ea typeface="Montserrat"/>
                <a:cs typeface="Montserrat"/>
                <a:sym typeface="Montserrat"/>
              </a:rPr>
            </a:br>
            <a:r>
              <a:rPr lang="ru-RU" sz="1000" b="1" dirty="0">
                <a:solidFill>
                  <a:schemeClr val="lt1"/>
                </a:solidFill>
                <a:latin typeface="Montserrat"/>
                <a:ea typeface="Montserrat"/>
                <a:cs typeface="Montserrat"/>
                <a:sym typeface="Montserrat"/>
              </a:rPr>
              <a:t>ЭТАП</a:t>
            </a:r>
          </a:p>
        </p:txBody>
      </p:sp>
      <p:cxnSp>
        <p:nvCxnSpPr>
          <p:cNvPr id="135" name="Прямая соединительная линия 134">
            <a:extLst>
              <a:ext uri="{FF2B5EF4-FFF2-40B4-BE49-F238E27FC236}">
                <a16:creationId xmlns:a16="http://schemas.microsoft.com/office/drawing/2014/main" id="{A2E78EE9-1653-4911-951E-2F8CF033D106}"/>
              </a:ext>
            </a:extLst>
          </p:cNvPr>
          <p:cNvCxnSpPr/>
          <p:nvPr/>
        </p:nvCxnSpPr>
        <p:spPr>
          <a:xfrm>
            <a:off x="3452926" y="3097077"/>
            <a:ext cx="0" cy="3439459"/>
          </a:xfrm>
          <a:prstGeom prst="line">
            <a:avLst/>
          </a:prstGeom>
          <a:ln>
            <a:solidFill>
              <a:srgbClr val="FAB805"/>
            </a:solidFill>
            <a:prstDash val="sysDot"/>
          </a:ln>
        </p:spPr>
        <p:style>
          <a:lnRef idx="1">
            <a:schemeClr val="accent1"/>
          </a:lnRef>
          <a:fillRef idx="0">
            <a:schemeClr val="accent1"/>
          </a:fillRef>
          <a:effectRef idx="0">
            <a:schemeClr val="accent1"/>
          </a:effectRef>
          <a:fontRef idx="minor">
            <a:schemeClr val="tx1"/>
          </a:fontRef>
        </p:style>
      </p:cxnSp>
      <p:cxnSp>
        <p:nvCxnSpPr>
          <p:cNvPr id="136" name="Прямая соединительная линия 135">
            <a:extLst>
              <a:ext uri="{FF2B5EF4-FFF2-40B4-BE49-F238E27FC236}">
                <a16:creationId xmlns:a16="http://schemas.microsoft.com/office/drawing/2014/main" id="{A2AD3C80-74AF-49B4-9490-28397AD240F2}"/>
              </a:ext>
            </a:extLst>
          </p:cNvPr>
          <p:cNvCxnSpPr/>
          <p:nvPr/>
        </p:nvCxnSpPr>
        <p:spPr>
          <a:xfrm>
            <a:off x="774563" y="3097077"/>
            <a:ext cx="0" cy="3439459"/>
          </a:xfrm>
          <a:prstGeom prst="line">
            <a:avLst/>
          </a:prstGeom>
          <a:ln>
            <a:solidFill>
              <a:srgbClr val="FAB805"/>
            </a:solidFill>
            <a:prstDash val="sysDot"/>
          </a:ln>
        </p:spPr>
        <p:style>
          <a:lnRef idx="1">
            <a:schemeClr val="accent1"/>
          </a:lnRef>
          <a:fillRef idx="0">
            <a:schemeClr val="accent1"/>
          </a:fillRef>
          <a:effectRef idx="0">
            <a:schemeClr val="accent1"/>
          </a:effectRef>
          <a:fontRef idx="minor">
            <a:schemeClr val="tx1"/>
          </a:fontRef>
        </p:style>
      </p:cxnSp>
      <p:cxnSp>
        <p:nvCxnSpPr>
          <p:cNvPr id="137" name="Прямая соединительная линия 136">
            <a:extLst>
              <a:ext uri="{FF2B5EF4-FFF2-40B4-BE49-F238E27FC236}">
                <a16:creationId xmlns:a16="http://schemas.microsoft.com/office/drawing/2014/main" id="{E7808E6F-AC37-4568-BB2D-0D423B95FBB2}"/>
              </a:ext>
            </a:extLst>
          </p:cNvPr>
          <p:cNvCxnSpPr/>
          <p:nvPr/>
        </p:nvCxnSpPr>
        <p:spPr>
          <a:xfrm>
            <a:off x="6194066" y="3097077"/>
            <a:ext cx="0" cy="3439459"/>
          </a:xfrm>
          <a:prstGeom prst="line">
            <a:avLst/>
          </a:prstGeom>
          <a:ln>
            <a:solidFill>
              <a:srgbClr val="FAB805"/>
            </a:solidFill>
            <a:prstDash val="sysDot"/>
          </a:ln>
        </p:spPr>
        <p:style>
          <a:lnRef idx="1">
            <a:schemeClr val="accent1"/>
          </a:lnRef>
          <a:fillRef idx="0">
            <a:schemeClr val="accent1"/>
          </a:fillRef>
          <a:effectRef idx="0">
            <a:schemeClr val="accent1"/>
          </a:effectRef>
          <a:fontRef idx="minor">
            <a:schemeClr val="tx1"/>
          </a:fontRef>
        </p:style>
      </p:cxnSp>
      <p:cxnSp>
        <p:nvCxnSpPr>
          <p:cNvPr id="138" name="Прямая соединительная линия 137">
            <a:extLst>
              <a:ext uri="{FF2B5EF4-FFF2-40B4-BE49-F238E27FC236}">
                <a16:creationId xmlns:a16="http://schemas.microsoft.com/office/drawing/2014/main" id="{4C147CEE-1B87-45A6-82DF-9E0663ABA600}"/>
              </a:ext>
            </a:extLst>
          </p:cNvPr>
          <p:cNvCxnSpPr/>
          <p:nvPr/>
        </p:nvCxnSpPr>
        <p:spPr>
          <a:xfrm>
            <a:off x="9042696" y="3097077"/>
            <a:ext cx="0" cy="3439459"/>
          </a:xfrm>
          <a:prstGeom prst="line">
            <a:avLst/>
          </a:prstGeom>
          <a:ln>
            <a:solidFill>
              <a:srgbClr val="FAB805"/>
            </a:solidFill>
            <a:prstDash val="sysDot"/>
          </a:ln>
        </p:spPr>
        <p:style>
          <a:lnRef idx="1">
            <a:schemeClr val="accent1"/>
          </a:lnRef>
          <a:fillRef idx="0">
            <a:schemeClr val="accent1"/>
          </a:fillRef>
          <a:effectRef idx="0">
            <a:schemeClr val="accent1"/>
          </a:effectRef>
          <a:fontRef idx="minor">
            <a:schemeClr val="tx1"/>
          </a:fontRef>
        </p:style>
      </p:cxnSp>
      <p:sp>
        <p:nvSpPr>
          <p:cNvPr id="139" name="Google Shape;106;p15">
            <a:extLst>
              <a:ext uri="{FF2B5EF4-FFF2-40B4-BE49-F238E27FC236}">
                <a16:creationId xmlns:a16="http://schemas.microsoft.com/office/drawing/2014/main" id="{5F401E4B-855A-45C1-B7CF-05B487A0A55B}"/>
              </a:ext>
            </a:extLst>
          </p:cNvPr>
          <p:cNvSpPr txBox="1">
            <a:spLocks/>
          </p:cNvSpPr>
          <p:nvPr/>
        </p:nvSpPr>
        <p:spPr>
          <a:xfrm>
            <a:off x="11882767" y="6406181"/>
            <a:ext cx="309233" cy="376858"/>
          </a:xfrm>
          <a:prstGeom prst="rect">
            <a:avLst/>
          </a:prstGeom>
          <a:noFill/>
          <a:ln>
            <a:noFill/>
          </a:ln>
        </p:spPr>
        <p:txBody>
          <a:bodyPr spcFirstLastPara="1" wrap="square" lIns="72850" tIns="36425" rIns="72850" bIns="36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2C99D833-E6EB-48ED-BF68-5E3F3F1E2E6A}" type="slidenum">
              <a:rPr lang="ru" sz="1000" smtClean="0">
                <a:latin typeface="+mj-lt"/>
                <a:ea typeface="Montserrat"/>
                <a:cs typeface="Montserrat"/>
                <a:sym typeface="Montserrat"/>
              </a:rPr>
              <a:pPr/>
              <a:t>7</a:t>
            </a:fld>
            <a:endParaRPr lang="ru" sz="1000" dirty="0">
              <a:latin typeface="+mj-lt"/>
              <a:ea typeface="Montserrat"/>
              <a:cs typeface="Montserrat"/>
              <a:sym typeface="Montserrat"/>
            </a:endParaRPr>
          </a:p>
        </p:txBody>
      </p:sp>
      <p:sp>
        <p:nvSpPr>
          <p:cNvPr id="140" name="Google Shape;67;p15">
            <a:extLst>
              <a:ext uri="{FF2B5EF4-FFF2-40B4-BE49-F238E27FC236}">
                <a16:creationId xmlns:a16="http://schemas.microsoft.com/office/drawing/2014/main" id="{7A7394E5-3967-4105-809A-8CDE52D6FC24}"/>
              </a:ext>
            </a:extLst>
          </p:cNvPr>
          <p:cNvSpPr txBox="1"/>
          <p:nvPr/>
        </p:nvSpPr>
        <p:spPr>
          <a:xfrm>
            <a:off x="275576" y="214114"/>
            <a:ext cx="5744648"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ru-RU" sz="1600" i="0" u="none" strike="noStrike" cap="none" dirty="0">
                <a:solidFill>
                  <a:schemeClr val="dk1"/>
                </a:solidFill>
                <a:latin typeface="+mj-lt"/>
                <a:ea typeface="Montserrat Light"/>
                <a:cs typeface="Montserrat Light"/>
                <a:sym typeface="Montserrat Light"/>
              </a:rPr>
              <a:t>ЗАГОЛОВОК </a:t>
            </a:r>
            <a:endParaRPr sz="1600" i="0" u="none" strike="noStrike" cap="none" dirty="0">
              <a:solidFill>
                <a:schemeClr val="dk1"/>
              </a:solidFill>
              <a:latin typeface="+mj-l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900"/>
              <a:buFont typeface="Arial"/>
              <a:buNone/>
            </a:pPr>
            <a:r>
              <a:rPr lang="ru" sz="2000" b="1" i="0" u="none" strike="noStrike" cap="none" dirty="0">
                <a:solidFill>
                  <a:schemeClr val="dk1"/>
                </a:solidFill>
                <a:latin typeface="+mj-lt"/>
                <a:ea typeface="Montserrat Medium"/>
                <a:cs typeface="Montserrat Medium"/>
                <a:sym typeface="Montserrat Medium"/>
              </a:rPr>
              <a:t>ЗАГОЛОВОК ОСНОВНАЯ МЫСЛЬ</a:t>
            </a:r>
            <a:endParaRPr sz="2000" b="1" i="0" u="none" strike="noStrike" cap="none" dirty="0">
              <a:solidFill>
                <a:schemeClr val="dk1"/>
              </a:solidFill>
              <a:latin typeface="+mj-lt"/>
              <a:ea typeface="Montserrat Medium"/>
              <a:cs typeface="Montserrat Medium"/>
              <a:sym typeface="Montserrat Medium"/>
            </a:endParaRPr>
          </a:p>
        </p:txBody>
      </p:sp>
      <p:pic>
        <p:nvPicPr>
          <p:cNvPr id="39" name="Рисунок 38"/>
          <p:cNvPicPr>
            <a:picLocks noChangeAspect="1"/>
          </p:cNvPicPr>
          <p:nvPr/>
        </p:nvPicPr>
        <p:blipFill rotWithShape="1">
          <a:blip r:embed="rId2">
            <a:extLst>
              <a:ext uri="{28A0092B-C50C-407E-A947-70E740481C1C}">
                <a14:useLocalDpi xmlns:a14="http://schemas.microsoft.com/office/drawing/2010/main" val="0"/>
              </a:ext>
            </a:extLst>
          </a:blip>
          <a:srcRect l="1888" t="24226" r="3016" b="-8684"/>
          <a:stretch/>
        </p:blipFill>
        <p:spPr>
          <a:xfrm>
            <a:off x="-11431" y="6664679"/>
            <a:ext cx="12240463" cy="236720"/>
          </a:xfrm>
          <a:prstGeom prst="rect">
            <a:avLst/>
          </a:prstGeom>
        </p:spPr>
      </p:pic>
    </p:spTree>
    <p:extLst>
      <p:ext uri="{BB962C8B-B14F-4D97-AF65-F5344CB8AC3E}">
        <p14:creationId xmlns:p14="http://schemas.microsoft.com/office/powerpoint/2010/main" val="1784211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658D744C-2939-4815-88B9-1B0808874F37}"/>
              </a:ext>
            </a:extLst>
          </p:cNvPr>
          <p:cNvGrpSpPr/>
          <p:nvPr/>
        </p:nvGrpSpPr>
        <p:grpSpPr>
          <a:xfrm>
            <a:off x="275576" y="1271776"/>
            <a:ext cx="11749003" cy="5230694"/>
            <a:chOff x="336500" y="922020"/>
            <a:chExt cx="8643468" cy="3848100"/>
          </a:xfrm>
        </p:grpSpPr>
        <p:cxnSp>
          <p:nvCxnSpPr>
            <p:cNvPr id="70" name="Google Shape;125;p16">
              <a:extLst>
                <a:ext uri="{FF2B5EF4-FFF2-40B4-BE49-F238E27FC236}">
                  <a16:creationId xmlns:a16="http://schemas.microsoft.com/office/drawing/2014/main" id="{22E59030-096E-49FB-9AAC-803D7EE2A6C6}"/>
                </a:ext>
              </a:extLst>
            </p:cNvPr>
            <p:cNvCxnSpPr/>
            <p:nvPr/>
          </p:nvCxnSpPr>
          <p:spPr>
            <a:xfrm>
              <a:off x="4428174" y="922020"/>
              <a:ext cx="0" cy="3848100"/>
            </a:xfrm>
            <a:prstGeom prst="straightConnector1">
              <a:avLst/>
            </a:prstGeom>
            <a:noFill/>
            <a:ln w="9525" cap="flat" cmpd="sng">
              <a:solidFill>
                <a:schemeClr val="dk2"/>
              </a:solidFill>
              <a:prstDash val="dot"/>
              <a:round/>
              <a:headEnd type="none" w="sm" len="sm"/>
              <a:tailEnd type="none" w="sm" len="sm"/>
            </a:ln>
          </p:spPr>
        </p:cxnSp>
        <p:cxnSp>
          <p:nvCxnSpPr>
            <p:cNvPr id="72" name="Google Shape;125;p16">
              <a:extLst>
                <a:ext uri="{FF2B5EF4-FFF2-40B4-BE49-F238E27FC236}">
                  <a16:creationId xmlns:a16="http://schemas.microsoft.com/office/drawing/2014/main" id="{469277B3-3964-4189-8F8F-A08BD17A34CD}"/>
                </a:ext>
              </a:extLst>
            </p:cNvPr>
            <p:cNvCxnSpPr/>
            <p:nvPr/>
          </p:nvCxnSpPr>
          <p:spPr>
            <a:xfrm flipH="1">
              <a:off x="384551" y="2968277"/>
              <a:ext cx="8302249" cy="0"/>
            </a:xfrm>
            <a:prstGeom prst="straightConnector1">
              <a:avLst/>
            </a:prstGeom>
            <a:noFill/>
            <a:ln w="9525" cap="flat" cmpd="sng">
              <a:solidFill>
                <a:schemeClr val="dk2"/>
              </a:solidFill>
              <a:prstDash val="dot"/>
              <a:round/>
              <a:headEnd type="none" w="sm" len="sm"/>
              <a:tailEnd type="none" w="sm" len="sm"/>
            </a:ln>
          </p:spPr>
        </p:cxnSp>
        <p:sp>
          <p:nvSpPr>
            <p:cNvPr id="79" name="Google Shape;157;p17">
              <a:extLst>
                <a:ext uri="{FF2B5EF4-FFF2-40B4-BE49-F238E27FC236}">
                  <a16:creationId xmlns:a16="http://schemas.microsoft.com/office/drawing/2014/main" id="{63DC6ECA-2E52-4AFF-B568-8A56BFBADD2A}"/>
                </a:ext>
              </a:extLst>
            </p:cNvPr>
            <p:cNvSpPr/>
            <p:nvPr/>
          </p:nvSpPr>
          <p:spPr>
            <a:xfrm>
              <a:off x="355779" y="1017084"/>
              <a:ext cx="1721700" cy="314400"/>
            </a:xfrm>
            <a:prstGeom prst="rect">
              <a:avLst/>
            </a:prstGeom>
            <a:noFill/>
            <a:ln>
              <a:noFill/>
            </a:ln>
          </p:spPr>
          <p:txBody>
            <a:bodyPr spcFirstLastPara="1" wrap="square" lIns="68575" tIns="34275" rIns="68575" bIns="34275" anchor="t" anchorCtr="0">
              <a:noAutofit/>
            </a:bodyPr>
            <a:lstStyle/>
            <a:p>
              <a:pPr>
                <a:buSzPts val="1400"/>
              </a:pPr>
              <a:r>
                <a:rPr lang="ru-RU" sz="1100" b="1" dirty="0">
                  <a:solidFill>
                    <a:srgbClr val="2A632C"/>
                  </a:solidFill>
                  <a:latin typeface="Montserrat"/>
                  <a:ea typeface="Montserrat"/>
                  <a:cs typeface="Montserrat"/>
                  <a:sym typeface="Montserrat"/>
                </a:rPr>
                <a:t>ПОДЗАГОЛОВОК</a:t>
              </a:r>
            </a:p>
          </p:txBody>
        </p:sp>
        <p:sp>
          <p:nvSpPr>
            <p:cNvPr id="80" name="Google Shape;161;p17">
              <a:extLst>
                <a:ext uri="{FF2B5EF4-FFF2-40B4-BE49-F238E27FC236}">
                  <a16:creationId xmlns:a16="http://schemas.microsoft.com/office/drawing/2014/main" id="{4E8223D5-8BF1-46C0-BB8F-592DFA84CF37}"/>
                </a:ext>
              </a:extLst>
            </p:cNvPr>
            <p:cNvSpPr txBox="1"/>
            <p:nvPr/>
          </p:nvSpPr>
          <p:spPr>
            <a:xfrm>
              <a:off x="336500" y="1563100"/>
              <a:ext cx="2022257" cy="645286"/>
            </a:xfrm>
            <a:prstGeom prst="rect">
              <a:avLst/>
            </a:prstGeom>
            <a:noFill/>
            <a:ln>
              <a:noFill/>
            </a:ln>
          </p:spPr>
          <p:txBody>
            <a:bodyPr spcFirstLastPara="1" wrap="square" lIns="91425" tIns="91425" rIns="91425" bIns="91425" anchor="t" anchorCtr="0">
              <a:spAutoFit/>
            </a:bodyPr>
            <a:lstStyle/>
            <a:p>
              <a:pPr marL="44999" lvl="0" indent="-102149">
                <a:buClr>
                  <a:srgbClr val="2A632C"/>
                </a:buClr>
                <a:buSzPts val="900"/>
                <a:buFont typeface="Montserrat"/>
                <a:buChar char="●"/>
              </a:pPr>
              <a:r>
                <a:rPr lang="ru-RU" sz="900" dirty="0">
                  <a:latin typeface="Montserrat"/>
                  <a:ea typeface="Montserrat"/>
                  <a:cs typeface="Montserrat"/>
                  <a:sym typeface="Montserrat"/>
                </a:rPr>
                <a:t>Список</a:t>
              </a:r>
            </a:p>
            <a:p>
              <a:pPr marL="44999" lvl="0" indent="-102149">
                <a:buClr>
                  <a:srgbClr val="2A632C"/>
                </a:buClr>
                <a:buSzPts val="900"/>
                <a:buFont typeface="Montserrat"/>
                <a:buChar char="●"/>
              </a:pPr>
              <a:endParaRPr lang="ru-RU" sz="900" dirty="0">
                <a:latin typeface="Montserrat"/>
                <a:ea typeface="Montserrat"/>
                <a:cs typeface="Montserrat"/>
                <a:sym typeface="Montserrat"/>
              </a:endParaRPr>
            </a:p>
            <a:p>
              <a:pPr marL="44999" lvl="0" indent="-102149">
                <a:buClr>
                  <a:srgbClr val="2A632C"/>
                </a:buClr>
                <a:buSzPts val="900"/>
                <a:buFont typeface="Montserrat"/>
                <a:buChar char="●"/>
              </a:pPr>
              <a:r>
                <a:rPr lang="ru-RU" sz="900" dirty="0">
                  <a:latin typeface="Montserrat"/>
                  <a:ea typeface="Montserrat"/>
                  <a:cs typeface="Montserrat"/>
                  <a:sym typeface="Montserrat"/>
                </a:rPr>
                <a:t>Список</a:t>
              </a:r>
            </a:p>
            <a:p>
              <a:pPr marL="44999" lvl="0" indent="-102149">
                <a:buClr>
                  <a:srgbClr val="2A632C"/>
                </a:buClr>
                <a:buSzPts val="900"/>
                <a:buFont typeface="Montserrat"/>
                <a:buChar char="●"/>
              </a:pPr>
              <a:endParaRPr lang="ru-RU" sz="900" dirty="0">
                <a:latin typeface="Montserrat"/>
                <a:ea typeface="Montserrat"/>
                <a:cs typeface="Montserrat"/>
                <a:sym typeface="Montserrat"/>
              </a:endParaRPr>
            </a:p>
            <a:p>
              <a:pPr marL="44999" lvl="0" indent="-102149">
                <a:buClr>
                  <a:srgbClr val="2A632C"/>
                </a:buClr>
                <a:buSzPts val="900"/>
                <a:buFont typeface="Montserrat"/>
                <a:buChar char="●"/>
              </a:pPr>
              <a:r>
                <a:rPr lang="ru-RU" sz="900" dirty="0">
                  <a:latin typeface="Montserrat"/>
                  <a:ea typeface="Montserrat"/>
                  <a:cs typeface="Montserrat"/>
                  <a:sym typeface="Montserrat"/>
                </a:rPr>
                <a:t>Список</a:t>
              </a:r>
            </a:p>
          </p:txBody>
        </p:sp>
        <p:sp>
          <p:nvSpPr>
            <p:cNvPr id="81" name="Google Shape;161;p17">
              <a:extLst>
                <a:ext uri="{FF2B5EF4-FFF2-40B4-BE49-F238E27FC236}">
                  <a16:creationId xmlns:a16="http://schemas.microsoft.com/office/drawing/2014/main" id="{280E4E84-6605-469A-BF43-BA49A3D73C4E}"/>
                </a:ext>
              </a:extLst>
            </p:cNvPr>
            <p:cNvSpPr txBox="1"/>
            <p:nvPr/>
          </p:nvSpPr>
          <p:spPr>
            <a:xfrm>
              <a:off x="2331384" y="1563100"/>
              <a:ext cx="2022257" cy="645286"/>
            </a:xfrm>
            <a:prstGeom prst="rect">
              <a:avLst/>
            </a:prstGeom>
            <a:noFill/>
            <a:ln>
              <a:noFill/>
            </a:ln>
          </p:spPr>
          <p:txBody>
            <a:bodyPr spcFirstLastPara="1" wrap="square" lIns="91425" tIns="91425" rIns="91425" bIns="91425" anchor="t" anchorCtr="0">
              <a:spAutoFit/>
            </a:bodyPr>
            <a:lstStyle/>
            <a:p>
              <a:pPr marL="44999" lvl="0" indent="-102149">
                <a:buClr>
                  <a:srgbClr val="2A632C"/>
                </a:buClr>
                <a:buSzPts val="900"/>
                <a:buFont typeface="Montserrat"/>
                <a:buChar char="●"/>
              </a:pPr>
              <a:r>
                <a:rPr lang="ru-RU" sz="900" dirty="0">
                  <a:latin typeface="Montserrat"/>
                  <a:ea typeface="Montserrat"/>
                  <a:cs typeface="Montserrat"/>
                  <a:sym typeface="Montserrat"/>
                </a:rPr>
                <a:t>Список</a:t>
              </a:r>
            </a:p>
            <a:p>
              <a:pPr marL="44999" lvl="0" indent="-102149">
                <a:buClr>
                  <a:srgbClr val="2A632C"/>
                </a:buClr>
                <a:buSzPts val="900"/>
                <a:buFont typeface="Montserrat"/>
                <a:buChar char="●"/>
              </a:pPr>
              <a:endParaRPr lang="ru-RU" sz="900" dirty="0">
                <a:latin typeface="Montserrat"/>
                <a:ea typeface="Montserrat"/>
                <a:cs typeface="Montserrat"/>
                <a:sym typeface="Montserrat"/>
              </a:endParaRPr>
            </a:p>
            <a:p>
              <a:pPr marL="44999" lvl="0" indent="-102149">
                <a:buClr>
                  <a:srgbClr val="2A632C"/>
                </a:buClr>
                <a:buSzPts val="900"/>
                <a:buFont typeface="Montserrat"/>
                <a:buChar char="●"/>
              </a:pPr>
              <a:r>
                <a:rPr lang="ru-RU" sz="900" dirty="0">
                  <a:latin typeface="Montserrat"/>
                  <a:ea typeface="Montserrat"/>
                  <a:cs typeface="Montserrat"/>
                  <a:sym typeface="Montserrat"/>
                </a:rPr>
                <a:t>Список</a:t>
              </a:r>
            </a:p>
            <a:p>
              <a:pPr marL="44999" lvl="0" indent="-102149">
                <a:buClr>
                  <a:srgbClr val="2A632C"/>
                </a:buClr>
                <a:buSzPts val="900"/>
                <a:buFont typeface="Montserrat"/>
                <a:buChar char="●"/>
              </a:pPr>
              <a:endParaRPr lang="ru-RU" sz="900" dirty="0">
                <a:latin typeface="Montserrat"/>
                <a:ea typeface="Montserrat"/>
                <a:cs typeface="Montserrat"/>
                <a:sym typeface="Montserrat"/>
              </a:endParaRPr>
            </a:p>
            <a:p>
              <a:pPr marL="44999" lvl="0" indent="-102149">
                <a:buClr>
                  <a:srgbClr val="2A632C"/>
                </a:buClr>
                <a:buSzPts val="900"/>
                <a:buFont typeface="Montserrat"/>
                <a:buChar char="●"/>
              </a:pPr>
              <a:r>
                <a:rPr lang="ru-RU" sz="900" dirty="0">
                  <a:latin typeface="Montserrat"/>
                  <a:ea typeface="Montserrat"/>
                  <a:cs typeface="Montserrat"/>
                  <a:sym typeface="Montserrat"/>
                </a:rPr>
                <a:t>Список</a:t>
              </a:r>
            </a:p>
          </p:txBody>
        </p:sp>
        <p:sp>
          <p:nvSpPr>
            <p:cNvPr id="82" name="Google Shape;157;p17">
              <a:extLst>
                <a:ext uri="{FF2B5EF4-FFF2-40B4-BE49-F238E27FC236}">
                  <a16:creationId xmlns:a16="http://schemas.microsoft.com/office/drawing/2014/main" id="{FD490C73-D669-4B04-BE77-8588D8B3AB90}"/>
                </a:ext>
              </a:extLst>
            </p:cNvPr>
            <p:cNvSpPr/>
            <p:nvPr/>
          </p:nvSpPr>
          <p:spPr>
            <a:xfrm>
              <a:off x="355779" y="3030844"/>
              <a:ext cx="1721700" cy="314400"/>
            </a:xfrm>
            <a:prstGeom prst="rect">
              <a:avLst/>
            </a:prstGeom>
            <a:noFill/>
            <a:ln>
              <a:noFill/>
            </a:ln>
          </p:spPr>
          <p:txBody>
            <a:bodyPr spcFirstLastPara="1" wrap="square" lIns="68575" tIns="34275" rIns="68575" bIns="34275" anchor="t" anchorCtr="0">
              <a:noAutofit/>
            </a:bodyPr>
            <a:lstStyle/>
            <a:p>
              <a:pPr>
                <a:buSzPts val="1400"/>
              </a:pPr>
              <a:r>
                <a:rPr lang="ru-RU" sz="1100" b="1" dirty="0">
                  <a:solidFill>
                    <a:srgbClr val="2A632C"/>
                  </a:solidFill>
                  <a:latin typeface="Montserrat"/>
                  <a:ea typeface="Montserrat"/>
                  <a:cs typeface="Montserrat"/>
                  <a:sym typeface="Montserrat"/>
                </a:rPr>
                <a:t>ПОДЗАГОЛОВОК</a:t>
              </a:r>
            </a:p>
          </p:txBody>
        </p:sp>
        <p:sp>
          <p:nvSpPr>
            <p:cNvPr id="83" name="Google Shape;161;p17">
              <a:extLst>
                <a:ext uri="{FF2B5EF4-FFF2-40B4-BE49-F238E27FC236}">
                  <a16:creationId xmlns:a16="http://schemas.microsoft.com/office/drawing/2014/main" id="{7019F051-B3C3-4D69-8EC9-A49EA2B87641}"/>
                </a:ext>
              </a:extLst>
            </p:cNvPr>
            <p:cNvSpPr txBox="1"/>
            <p:nvPr/>
          </p:nvSpPr>
          <p:spPr>
            <a:xfrm>
              <a:off x="336500" y="3623248"/>
              <a:ext cx="2022257" cy="645286"/>
            </a:xfrm>
            <a:prstGeom prst="rect">
              <a:avLst/>
            </a:prstGeom>
            <a:noFill/>
            <a:ln>
              <a:noFill/>
            </a:ln>
          </p:spPr>
          <p:txBody>
            <a:bodyPr spcFirstLastPara="1" wrap="square" lIns="91425" tIns="91425" rIns="91425" bIns="91425" anchor="t" anchorCtr="0">
              <a:spAutoFit/>
            </a:bodyPr>
            <a:lstStyle/>
            <a:p>
              <a:pPr marL="44999" lvl="0" indent="-102149">
                <a:buClr>
                  <a:srgbClr val="2A632C"/>
                </a:buClr>
                <a:buSzPts val="900"/>
                <a:buFont typeface="Montserrat"/>
                <a:buChar char="●"/>
              </a:pPr>
              <a:r>
                <a:rPr lang="ru-RU" sz="900" dirty="0">
                  <a:latin typeface="Montserrat"/>
                  <a:ea typeface="Montserrat"/>
                  <a:cs typeface="Montserrat"/>
                  <a:sym typeface="Montserrat"/>
                </a:rPr>
                <a:t>Список</a:t>
              </a:r>
            </a:p>
            <a:p>
              <a:pPr marL="44999" lvl="0" indent="-102149">
                <a:buClr>
                  <a:srgbClr val="2A632C"/>
                </a:buClr>
                <a:buSzPts val="900"/>
                <a:buFont typeface="Montserrat"/>
                <a:buChar char="●"/>
              </a:pPr>
              <a:endParaRPr lang="ru-RU" sz="900" dirty="0">
                <a:latin typeface="Montserrat"/>
                <a:ea typeface="Montserrat"/>
                <a:cs typeface="Montserrat"/>
                <a:sym typeface="Montserrat"/>
              </a:endParaRPr>
            </a:p>
            <a:p>
              <a:pPr marL="44999" lvl="0" indent="-102149">
                <a:buClr>
                  <a:srgbClr val="2A632C"/>
                </a:buClr>
                <a:buSzPts val="900"/>
                <a:buFont typeface="Montserrat"/>
                <a:buChar char="●"/>
              </a:pPr>
              <a:r>
                <a:rPr lang="ru-RU" sz="900" dirty="0">
                  <a:latin typeface="Montserrat"/>
                  <a:ea typeface="Montserrat"/>
                  <a:cs typeface="Montserrat"/>
                  <a:sym typeface="Montserrat"/>
                </a:rPr>
                <a:t>Список</a:t>
              </a:r>
            </a:p>
            <a:p>
              <a:pPr marL="44999" lvl="0" indent="-102149">
                <a:buClr>
                  <a:srgbClr val="2A632C"/>
                </a:buClr>
                <a:buSzPts val="900"/>
                <a:buFont typeface="Montserrat"/>
                <a:buChar char="●"/>
              </a:pPr>
              <a:endParaRPr lang="ru-RU" sz="900" dirty="0">
                <a:latin typeface="Montserrat"/>
                <a:ea typeface="Montserrat"/>
                <a:cs typeface="Montserrat"/>
                <a:sym typeface="Montserrat"/>
              </a:endParaRPr>
            </a:p>
            <a:p>
              <a:pPr marL="44999" lvl="0" indent="-102149">
                <a:buClr>
                  <a:srgbClr val="2A632C"/>
                </a:buClr>
                <a:buSzPts val="900"/>
                <a:buFont typeface="Montserrat"/>
                <a:buChar char="●"/>
              </a:pPr>
              <a:r>
                <a:rPr lang="ru-RU" sz="900" dirty="0">
                  <a:latin typeface="Montserrat"/>
                  <a:ea typeface="Montserrat"/>
                  <a:cs typeface="Montserrat"/>
                  <a:sym typeface="Montserrat"/>
                </a:rPr>
                <a:t>Список</a:t>
              </a:r>
            </a:p>
          </p:txBody>
        </p:sp>
        <p:sp>
          <p:nvSpPr>
            <p:cNvPr id="84" name="Google Shape;161;p17">
              <a:extLst>
                <a:ext uri="{FF2B5EF4-FFF2-40B4-BE49-F238E27FC236}">
                  <a16:creationId xmlns:a16="http://schemas.microsoft.com/office/drawing/2014/main" id="{A6D967B9-042B-4458-8746-C0F63DAE259D}"/>
                </a:ext>
              </a:extLst>
            </p:cNvPr>
            <p:cNvSpPr txBox="1"/>
            <p:nvPr/>
          </p:nvSpPr>
          <p:spPr>
            <a:xfrm>
              <a:off x="2331384" y="3623248"/>
              <a:ext cx="1922563" cy="645286"/>
            </a:xfrm>
            <a:prstGeom prst="rect">
              <a:avLst/>
            </a:prstGeom>
            <a:noFill/>
            <a:ln>
              <a:noFill/>
            </a:ln>
          </p:spPr>
          <p:txBody>
            <a:bodyPr spcFirstLastPara="1" wrap="square" lIns="91425" tIns="91425" rIns="91425" bIns="91425" anchor="t" anchorCtr="0">
              <a:spAutoFit/>
            </a:bodyPr>
            <a:lstStyle/>
            <a:p>
              <a:pPr marL="44999" lvl="0" indent="-102149">
                <a:buClr>
                  <a:srgbClr val="2A632C"/>
                </a:buClr>
                <a:buSzPts val="900"/>
                <a:buFont typeface="Montserrat"/>
                <a:buChar char="●"/>
              </a:pPr>
              <a:r>
                <a:rPr lang="ru-RU" sz="900" dirty="0">
                  <a:latin typeface="Montserrat"/>
                  <a:ea typeface="Montserrat"/>
                  <a:cs typeface="Montserrat"/>
                  <a:sym typeface="Montserrat"/>
                </a:rPr>
                <a:t>Список</a:t>
              </a:r>
            </a:p>
            <a:p>
              <a:pPr marL="44999" lvl="0" indent="-102149">
                <a:buClr>
                  <a:srgbClr val="2A632C"/>
                </a:buClr>
                <a:buSzPts val="900"/>
                <a:buFont typeface="Montserrat"/>
                <a:buChar char="●"/>
              </a:pPr>
              <a:endParaRPr lang="ru-RU" sz="900" dirty="0">
                <a:latin typeface="Montserrat"/>
                <a:ea typeface="Montserrat"/>
                <a:cs typeface="Montserrat"/>
                <a:sym typeface="Montserrat"/>
              </a:endParaRPr>
            </a:p>
            <a:p>
              <a:pPr marL="44999" lvl="0" indent="-102149">
                <a:buClr>
                  <a:srgbClr val="2A632C"/>
                </a:buClr>
                <a:buSzPts val="900"/>
                <a:buFont typeface="Montserrat"/>
                <a:buChar char="●"/>
              </a:pPr>
              <a:r>
                <a:rPr lang="ru-RU" sz="900" dirty="0">
                  <a:latin typeface="Montserrat"/>
                  <a:ea typeface="Montserrat"/>
                  <a:cs typeface="Montserrat"/>
                  <a:sym typeface="Montserrat"/>
                </a:rPr>
                <a:t>Список</a:t>
              </a:r>
            </a:p>
            <a:p>
              <a:pPr marL="44999" lvl="0" indent="-102149">
                <a:buClr>
                  <a:srgbClr val="2A632C"/>
                </a:buClr>
                <a:buSzPts val="900"/>
                <a:buFont typeface="Montserrat"/>
                <a:buChar char="●"/>
              </a:pPr>
              <a:endParaRPr lang="ru-RU" sz="900" dirty="0">
                <a:latin typeface="Montserrat"/>
                <a:ea typeface="Montserrat"/>
                <a:cs typeface="Montserrat"/>
                <a:sym typeface="Montserrat"/>
              </a:endParaRPr>
            </a:p>
            <a:p>
              <a:pPr marL="44999" lvl="0" indent="-102149">
                <a:buClr>
                  <a:srgbClr val="2A632C"/>
                </a:buClr>
                <a:buSzPts val="900"/>
                <a:buFont typeface="Montserrat"/>
                <a:buChar char="●"/>
              </a:pPr>
              <a:r>
                <a:rPr lang="ru-RU" sz="900" dirty="0">
                  <a:latin typeface="Montserrat"/>
                  <a:ea typeface="Montserrat"/>
                  <a:cs typeface="Montserrat"/>
                  <a:sym typeface="Montserrat"/>
                </a:rPr>
                <a:t>Список</a:t>
              </a:r>
            </a:p>
          </p:txBody>
        </p:sp>
        <p:sp>
          <p:nvSpPr>
            <p:cNvPr id="85" name="Google Shape;157;p17">
              <a:extLst>
                <a:ext uri="{FF2B5EF4-FFF2-40B4-BE49-F238E27FC236}">
                  <a16:creationId xmlns:a16="http://schemas.microsoft.com/office/drawing/2014/main" id="{D14FA406-9FD0-405E-A014-F99779819052}"/>
                </a:ext>
              </a:extLst>
            </p:cNvPr>
            <p:cNvSpPr/>
            <p:nvPr/>
          </p:nvSpPr>
          <p:spPr>
            <a:xfrm>
              <a:off x="6208022" y="1017084"/>
              <a:ext cx="2576601" cy="314400"/>
            </a:xfrm>
            <a:prstGeom prst="rect">
              <a:avLst/>
            </a:prstGeom>
            <a:noFill/>
            <a:ln>
              <a:noFill/>
            </a:ln>
          </p:spPr>
          <p:txBody>
            <a:bodyPr spcFirstLastPara="1" wrap="square" lIns="68575" tIns="34275" rIns="68575" bIns="34275" anchor="t" anchorCtr="0">
              <a:noAutofit/>
            </a:bodyPr>
            <a:lstStyle/>
            <a:p>
              <a:pPr algn="r">
                <a:buSzPts val="1400"/>
              </a:pPr>
              <a:r>
                <a:rPr lang="ru-RU" sz="1100" b="1" dirty="0">
                  <a:solidFill>
                    <a:srgbClr val="2A632C"/>
                  </a:solidFill>
                  <a:latin typeface="Montserrat"/>
                  <a:ea typeface="Montserrat"/>
                  <a:cs typeface="Montserrat"/>
                  <a:sym typeface="Montserrat"/>
                </a:rPr>
                <a:t>ПОДЗАГОЛОВОК</a:t>
              </a:r>
            </a:p>
          </p:txBody>
        </p:sp>
        <p:sp>
          <p:nvSpPr>
            <p:cNvPr id="86" name="Google Shape;161;p17">
              <a:extLst>
                <a:ext uri="{FF2B5EF4-FFF2-40B4-BE49-F238E27FC236}">
                  <a16:creationId xmlns:a16="http://schemas.microsoft.com/office/drawing/2014/main" id="{4A0C329C-9B5D-4CFE-8C32-D4E4F2DB7C31}"/>
                </a:ext>
              </a:extLst>
            </p:cNvPr>
            <p:cNvSpPr txBox="1"/>
            <p:nvPr/>
          </p:nvSpPr>
          <p:spPr>
            <a:xfrm>
              <a:off x="4864312" y="1563100"/>
              <a:ext cx="2022257" cy="645286"/>
            </a:xfrm>
            <a:prstGeom prst="rect">
              <a:avLst/>
            </a:prstGeom>
            <a:noFill/>
            <a:ln>
              <a:noFill/>
            </a:ln>
          </p:spPr>
          <p:txBody>
            <a:bodyPr spcFirstLastPara="1" wrap="square" lIns="91425" tIns="91425" rIns="91425" bIns="91425" anchor="t" anchorCtr="0">
              <a:spAutoFit/>
            </a:bodyPr>
            <a:lstStyle/>
            <a:p>
              <a:pPr marL="44999" lvl="0" indent="-102149">
                <a:buClr>
                  <a:srgbClr val="2A632C"/>
                </a:buClr>
                <a:buSzPts val="900"/>
                <a:buFont typeface="Montserrat"/>
                <a:buChar char="●"/>
              </a:pPr>
              <a:r>
                <a:rPr lang="ru-RU" sz="900" dirty="0">
                  <a:latin typeface="Montserrat"/>
                  <a:ea typeface="Montserrat"/>
                  <a:cs typeface="Montserrat"/>
                  <a:sym typeface="Montserrat"/>
                </a:rPr>
                <a:t>Список</a:t>
              </a:r>
            </a:p>
            <a:p>
              <a:pPr marL="44999" lvl="0" indent="-102149">
                <a:buClr>
                  <a:srgbClr val="2A632C"/>
                </a:buClr>
                <a:buSzPts val="900"/>
                <a:buFont typeface="Montserrat"/>
                <a:buChar char="●"/>
              </a:pPr>
              <a:endParaRPr lang="ru-RU" sz="900" dirty="0">
                <a:latin typeface="Montserrat"/>
                <a:ea typeface="Montserrat"/>
                <a:cs typeface="Montserrat"/>
                <a:sym typeface="Montserrat"/>
              </a:endParaRPr>
            </a:p>
            <a:p>
              <a:pPr marL="44999" lvl="0" indent="-102149">
                <a:buClr>
                  <a:srgbClr val="2A632C"/>
                </a:buClr>
                <a:buSzPts val="900"/>
                <a:buFont typeface="Montserrat"/>
                <a:buChar char="●"/>
              </a:pPr>
              <a:r>
                <a:rPr lang="ru-RU" sz="900" dirty="0">
                  <a:latin typeface="Montserrat"/>
                  <a:ea typeface="Montserrat"/>
                  <a:cs typeface="Montserrat"/>
                  <a:sym typeface="Montserrat"/>
                </a:rPr>
                <a:t>Список</a:t>
              </a:r>
            </a:p>
            <a:p>
              <a:pPr marL="44999" lvl="0" indent="-102149">
                <a:buClr>
                  <a:srgbClr val="2A632C"/>
                </a:buClr>
                <a:buSzPts val="900"/>
                <a:buFont typeface="Montserrat"/>
                <a:buChar char="●"/>
              </a:pPr>
              <a:endParaRPr lang="ru-RU" sz="900" dirty="0">
                <a:latin typeface="Montserrat"/>
                <a:ea typeface="Montserrat"/>
                <a:cs typeface="Montserrat"/>
                <a:sym typeface="Montserrat"/>
              </a:endParaRPr>
            </a:p>
            <a:p>
              <a:pPr marL="44999" lvl="0" indent="-102149">
                <a:buClr>
                  <a:srgbClr val="2A632C"/>
                </a:buClr>
                <a:buSzPts val="900"/>
                <a:buFont typeface="Montserrat"/>
                <a:buChar char="●"/>
              </a:pPr>
              <a:r>
                <a:rPr lang="ru-RU" sz="900" dirty="0">
                  <a:latin typeface="Montserrat"/>
                  <a:ea typeface="Montserrat"/>
                  <a:cs typeface="Montserrat"/>
                  <a:sym typeface="Montserrat"/>
                </a:rPr>
                <a:t>Список</a:t>
              </a:r>
            </a:p>
          </p:txBody>
        </p:sp>
        <p:sp>
          <p:nvSpPr>
            <p:cNvPr id="139" name="Google Shape;161;p17">
              <a:extLst>
                <a:ext uri="{FF2B5EF4-FFF2-40B4-BE49-F238E27FC236}">
                  <a16:creationId xmlns:a16="http://schemas.microsoft.com/office/drawing/2014/main" id="{E737F7F3-E512-439B-9D2D-F2F20CFB9B9B}"/>
                </a:ext>
              </a:extLst>
            </p:cNvPr>
            <p:cNvSpPr txBox="1"/>
            <p:nvPr/>
          </p:nvSpPr>
          <p:spPr>
            <a:xfrm>
              <a:off x="6886569" y="1563100"/>
              <a:ext cx="2022257" cy="645286"/>
            </a:xfrm>
            <a:prstGeom prst="rect">
              <a:avLst/>
            </a:prstGeom>
            <a:noFill/>
            <a:ln>
              <a:noFill/>
            </a:ln>
          </p:spPr>
          <p:txBody>
            <a:bodyPr spcFirstLastPara="1" wrap="square" lIns="91425" tIns="91425" rIns="91425" bIns="91425" anchor="t" anchorCtr="0">
              <a:spAutoFit/>
            </a:bodyPr>
            <a:lstStyle/>
            <a:p>
              <a:pPr marL="44999" lvl="0" indent="-102149">
                <a:buClr>
                  <a:srgbClr val="2A632C"/>
                </a:buClr>
                <a:buSzPts val="900"/>
                <a:buFont typeface="Montserrat"/>
                <a:buChar char="●"/>
              </a:pPr>
              <a:r>
                <a:rPr lang="ru-RU" sz="900" dirty="0">
                  <a:latin typeface="Montserrat"/>
                  <a:ea typeface="Montserrat"/>
                  <a:cs typeface="Montserrat"/>
                  <a:sym typeface="Montserrat"/>
                </a:rPr>
                <a:t>Список</a:t>
              </a:r>
            </a:p>
            <a:p>
              <a:pPr marL="44999" lvl="0" indent="-102149">
                <a:buClr>
                  <a:srgbClr val="2A632C"/>
                </a:buClr>
                <a:buSzPts val="900"/>
                <a:buFont typeface="Montserrat"/>
                <a:buChar char="●"/>
              </a:pPr>
              <a:endParaRPr lang="ru-RU" sz="900" dirty="0">
                <a:latin typeface="Montserrat"/>
                <a:ea typeface="Montserrat"/>
                <a:cs typeface="Montserrat"/>
                <a:sym typeface="Montserrat"/>
              </a:endParaRPr>
            </a:p>
            <a:p>
              <a:pPr marL="44999" lvl="0" indent="-102149">
                <a:buClr>
                  <a:srgbClr val="2A632C"/>
                </a:buClr>
                <a:buSzPts val="900"/>
                <a:buFont typeface="Montserrat"/>
                <a:buChar char="●"/>
              </a:pPr>
              <a:r>
                <a:rPr lang="ru-RU" sz="900" dirty="0">
                  <a:latin typeface="Montserrat"/>
                  <a:ea typeface="Montserrat"/>
                  <a:cs typeface="Montserrat"/>
                  <a:sym typeface="Montserrat"/>
                </a:rPr>
                <a:t>Список</a:t>
              </a:r>
            </a:p>
            <a:p>
              <a:pPr marL="44999" lvl="0" indent="-102149">
                <a:buClr>
                  <a:srgbClr val="2A632C"/>
                </a:buClr>
                <a:buSzPts val="900"/>
                <a:buFont typeface="Montserrat"/>
                <a:buChar char="●"/>
              </a:pPr>
              <a:endParaRPr lang="ru-RU" sz="900" dirty="0">
                <a:latin typeface="Montserrat"/>
                <a:ea typeface="Montserrat"/>
                <a:cs typeface="Montserrat"/>
                <a:sym typeface="Montserrat"/>
              </a:endParaRPr>
            </a:p>
            <a:p>
              <a:pPr marL="44999" lvl="0" indent="-102149">
                <a:buClr>
                  <a:srgbClr val="2A632C"/>
                </a:buClr>
                <a:buSzPts val="900"/>
                <a:buFont typeface="Montserrat"/>
                <a:buChar char="●"/>
              </a:pPr>
              <a:r>
                <a:rPr lang="ru-RU" sz="900" dirty="0">
                  <a:latin typeface="Montserrat"/>
                  <a:ea typeface="Montserrat"/>
                  <a:cs typeface="Montserrat"/>
                  <a:sym typeface="Montserrat"/>
                </a:rPr>
                <a:t>Список</a:t>
              </a:r>
            </a:p>
          </p:txBody>
        </p:sp>
        <p:sp>
          <p:nvSpPr>
            <p:cNvPr id="140" name="Google Shape;157;p17">
              <a:extLst>
                <a:ext uri="{FF2B5EF4-FFF2-40B4-BE49-F238E27FC236}">
                  <a16:creationId xmlns:a16="http://schemas.microsoft.com/office/drawing/2014/main" id="{3349B325-28D8-4993-833E-0CF6A077A78A}"/>
                </a:ext>
              </a:extLst>
            </p:cNvPr>
            <p:cNvSpPr/>
            <p:nvPr/>
          </p:nvSpPr>
          <p:spPr>
            <a:xfrm>
              <a:off x="7062923" y="3030844"/>
              <a:ext cx="1721700" cy="314400"/>
            </a:xfrm>
            <a:prstGeom prst="rect">
              <a:avLst/>
            </a:prstGeom>
            <a:noFill/>
            <a:ln>
              <a:noFill/>
            </a:ln>
          </p:spPr>
          <p:txBody>
            <a:bodyPr spcFirstLastPara="1" wrap="square" lIns="68575" tIns="34275" rIns="68575" bIns="34275" anchor="t" anchorCtr="0">
              <a:noAutofit/>
            </a:bodyPr>
            <a:lstStyle/>
            <a:p>
              <a:pPr algn="r">
                <a:buSzPts val="1400"/>
              </a:pPr>
              <a:r>
                <a:rPr lang="ru-RU" sz="1100" b="1" dirty="0">
                  <a:solidFill>
                    <a:srgbClr val="2A632C"/>
                  </a:solidFill>
                  <a:latin typeface="Montserrat"/>
                  <a:ea typeface="Montserrat"/>
                  <a:cs typeface="Montserrat"/>
                  <a:sym typeface="Montserrat"/>
                </a:rPr>
                <a:t>ПОДЗАГОЛОВОК</a:t>
              </a:r>
            </a:p>
          </p:txBody>
        </p:sp>
        <p:sp>
          <p:nvSpPr>
            <p:cNvPr id="141" name="Google Shape;161;p17">
              <a:extLst>
                <a:ext uri="{FF2B5EF4-FFF2-40B4-BE49-F238E27FC236}">
                  <a16:creationId xmlns:a16="http://schemas.microsoft.com/office/drawing/2014/main" id="{E5F8FCC3-0222-47B3-9F4D-5FF59067E4F1}"/>
                </a:ext>
              </a:extLst>
            </p:cNvPr>
            <p:cNvSpPr txBox="1"/>
            <p:nvPr/>
          </p:nvSpPr>
          <p:spPr>
            <a:xfrm>
              <a:off x="4864312" y="3623248"/>
              <a:ext cx="2022257" cy="645286"/>
            </a:xfrm>
            <a:prstGeom prst="rect">
              <a:avLst/>
            </a:prstGeom>
            <a:noFill/>
            <a:ln>
              <a:noFill/>
            </a:ln>
          </p:spPr>
          <p:txBody>
            <a:bodyPr spcFirstLastPara="1" wrap="square" lIns="91425" tIns="91425" rIns="91425" bIns="91425" anchor="t" anchorCtr="0">
              <a:spAutoFit/>
            </a:bodyPr>
            <a:lstStyle/>
            <a:p>
              <a:pPr marL="44999" lvl="0" indent="-102149">
                <a:buClr>
                  <a:srgbClr val="2A632C"/>
                </a:buClr>
                <a:buSzPts val="900"/>
                <a:buFont typeface="Montserrat"/>
                <a:buChar char="●"/>
              </a:pPr>
              <a:r>
                <a:rPr lang="ru-RU" sz="900" dirty="0">
                  <a:latin typeface="Montserrat"/>
                  <a:ea typeface="Montserrat"/>
                  <a:cs typeface="Montserrat"/>
                  <a:sym typeface="Montserrat"/>
                </a:rPr>
                <a:t>Список</a:t>
              </a:r>
            </a:p>
            <a:p>
              <a:pPr marL="44999" lvl="0" indent="-102149">
                <a:buClr>
                  <a:srgbClr val="2A632C"/>
                </a:buClr>
                <a:buSzPts val="900"/>
                <a:buFont typeface="Montserrat"/>
                <a:buChar char="●"/>
              </a:pPr>
              <a:endParaRPr lang="ru-RU" sz="900" dirty="0">
                <a:latin typeface="Montserrat"/>
                <a:ea typeface="Montserrat"/>
                <a:cs typeface="Montserrat"/>
                <a:sym typeface="Montserrat"/>
              </a:endParaRPr>
            </a:p>
            <a:p>
              <a:pPr marL="44999" lvl="0" indent="-102149">
                <a:buClr>
                  <a:srgbClr val="2A632C"/>
                </a:buClr>
                <a:buSzPts val="900"/>
                <a:buFont typeface="Montserrat"/>
                <a:buChar char="●"/>
              </a:pPr>
              <a:r>
                <a:rPr lang="ru-RU" sz="900" dirty="0">
                  <a:latin typeface="Montserrat"/>
                  <a:ea typeface="Montserrat"/>
                  <a:cs typeface="Montserrat"/>
                  <a:sym typeface="Montserrat"/>
                </a:rPr>
                <a:t>Список</a:t>
              </a:r>
            </a:p>
            <a:p>
              <a:pPr marL="44999" lvl="0" indent="-102149">
                <a:buClr>
                  <a:srgbClr val="2A632C"/>
                </a:buClr>
                <a:buSzPts val="900"/>
                <a:buFont typeface="Montserrat"/>
                <a:buChar char="●"/>
              </a:pPr>
              <a:endParaRPr lang="ru-RU" sz="900" dirty="0">
                <a:latin typeface="Montserrat"/>
                <a:ea typeface="Montserrat"/>
                <a:cs typeface="Montserrat"/>
                <a:sym typeface="Montserrat"/>
              </a:endParaRPr>
            </a:p>
            <a:p>
              <a:pPr marL="44999" lvl="0" indent="-102149">
                <a:buClr>
                  <a:srgbClr val="2A632C"/>
                </a:buClr>
                <a:buSzPts val="900"/>
                <a:buFont typeface="Montserrat"/>
                <a:buChar char="●"/>
              </a:pPr>
              <a:r>
                <a:rPr lang="ru-RU" sz="900" dirty="0">
                  <a:latin typeface="Montserrat"/>
                  <a:ea typeface="Montserrat"/>
                  <a:cs typeface="Montserrat"/>
                  <a:sym typeface="Montserrat"/>
                </a:rPr>
                <a:t>Список</a:t>
              </a:r>
            </a:p>
          </p:txBody>
        </p:sp>
        <p:sp>
          <p:nvSpPr>
            <p:cNvPr id="23" name="Google Shape;161;p17">
              <a:extLst>
                <a:ext uri="{FF2B5EF4-FFF2-40B4-BE49-F238E27FC236}">
                  <a16:creationId xmlns:a16="http://schemas.microsoft.com/office/drawing/2014/main" id="{E5F8FCC3-0222-47B3-9F4D-5FF59067E4F1}"/>
                </a:ext>
              </a:extLst>
            </p:cNvPr>
            <p:cNvSpPr txBox="1"/>
            <p:nvPr/>
          </p:nvSpPr>
          <p:spPr>
            <a:xfrm>
              <a:off x="6957711" y="3623248"/>
              <a:ext cx="2022257" cy="645286"/>
            </a:xfrm>
            <a:prstGeom prst="rect">
              <a:avLst/>
            </a:prstGeom>
            <a:noFill/>
            <a:ln>
              <a:noFill/>
            </a:ln>
          </p:spPr>
          <p:txBody>
            <a:bodyPr spcFirstLastPara="1" wrap="square" lIns="91425" tIns="91425" rIns="91425" bIns="91425" anchor="t" anchorCtr="0">
              <a:spAutoFit/>
            </a:bodyPr>
            <a:lstStyle/>
            <a:p>
              <a:pPr marL="44999" lvl="0" indent="-102149">
                <a:buClr>
                  <a:srgbClr val="2A632C"/>
                </a:buClr>
                <a:buSzPts val="900"/>
                <a:buFont typeface="Montserrat"/>
                <a:buChar char="●"/>
              </a:pPr>
              <a:r>
                <a:rPr lang="ru-RU" sz="900" dirty="0">
                  <a:latin typeface="Montserrat"/>
                  <a:ea typeface="Montserrat"/>
                  <a:cs typeface="Montserrat"/>
                  <a:sym typeface="Montserrat"/>
                </a:rPr>
                <a:t>Список</a:t>
              </a:r>
            </a:p>
            <a:p>
              <a:pPr marL="44999" lvl="0" indent="-102149">
                <a:buClr>
                  <a:srgbClr val="2A632C"/>
                </a:buClr>
                <a:buSzPts val="900"/>
                <a:buFont typeface="Montserrat"/>
                <a:buChar char="●"/>
              </a:pPr>
              <a:endParaRPr lang="ru-RU" sz="900" dirty="0">
                <a:latin typeface="Montserrat"/>
                <a:ea typeface="Montserrat"/>
                <a:cs typeface="Montserrat"/>
                <a:sym typeface="Montserrat"/>
              </a:endParaRPr>
            </a:p>
            <a:p>
              <a:pPr marL="44999" lvl="0" indent="-102149">
                <a:buClr>
                  <a:srgbClr val="2A632C"/>
                </a:buClr>
                <a:buSzPts val="900"/>
                <a:buFont typeface="Montserrat"/>
                <a:buChar char="●"/>
              </a:pPr>
              <a:r>
                <a:rPr lang="ru-RU" sz="900" dirty="0">
                  <a:latin typeface="Montserrat"/>
                  <a:ea typeface="Montserrat"/>
                  <a:cs typeface="Montserrat"/>
                  <a:sym typeface="Montserrat"/>
                </a:rPr>
                <a:t>Список</a:t>
              </a:r>
            </a:p>
            <a:p>
              <a:pPr marL="44999" lvl="0" indent="-102149">
                <a:buClr>
                  <a:srgbClr val="2A632C"/>
                </a:buClr>
                <a:buSzPts val="900"/>
                <a:buFont typeface="Montserrat"/>
                <a:buChar char="●"/>
              </a:pPr>
              <a:endParaRPr lang="ru-RU" sz="900" dirty="0">
                <a:latin typeface="Montserrat"/>
                <a:ea typeface="Montserrat"/>
                <a:cs typeface="Montserrat"/>
                <a:sym typeface="Montserrat"/>
              </a:endParaRPr>
            </a:p>
            <a:p>
              <a:pPr marL="44999" lvl="0" indent="-102149">
                <a:buClr>
                  <a:srgbClr val="2A632C"/>
                </a:buClr>
                <a:buSzPts val="900"/>
                <a:buFont typeface="Montserrat"/>
                <a:buChar char="●"/>
              </a:pPr>
              <a:r>
                <a:rPr lang="ru-RU" sz="900" dirty="0">
                  <a:latin typeface="Montserrat"/>
                  <a:ea typeface="Montserrat"/>
                  <a:cs typeface="Montserrat"/>
                  <a:sym typeface="Montserrat"/>
                </a:rPr>
                <a:t>Список</a:t>
              </a:r>
            </a:p>
          </p:txBody>
        </p:sp>
      </p:grpSp>
      <p:sp>
        <p:nvSpPr>
          <p:cNvPr id="143" name="Google Shape;67;p15">
            <a:extLst>
              <a:ext uri="{FF2B5EF4-FFF2-40B4-BE49-F238E27FC236}">
                <a16:creationId xmlns:a16="http://schemas.microsoft.com/office/drawing/2014/main" id="{CD4682C7-207F-4FBC-BE3E-AB21CE07E74C}"/>
              </a:ext>
            </a:extLst>
          </p:cNvPr>
          <p:cNvSpPr txBox="1"/>
          <p:nvPr/>
        </p:nvSpPr>
        <p:spPr>
          <a:xfrm>
            <a:off x="275576" y="214114"/>
            <a:ext cx="5744648"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ru-RU" sz="1600" i="0" u="none" strike="noStrike" cap="none" dirty="0">
                <a:solidFill>
                  <a:schemeClr val="dk1"/>
                </a:solidFill>
                <a:latin typeface="+mj-lt"/>
                <a:ea typeface="Montserrat Light"/>
                <a:cs typeface="Montserrat Light"/>
                <a:sym typeface="Montserrat Light"/>
              </a:rPr>
              <a:t>ЗАГОЛОВОК</a:t>
            </a:r>
            <a:r>
              <a:rPr lang="ru-RU" sz="1600" b="1" i="0" u="none" strike="noStrike" cap="none" dirty="0">
                <a:solidFill>
                  <a:schemeClr val="dk1"/>
                </a:solidFill>
                <a:latin typeface="+mj-lt"/>
                <a:ea typeface="Montserrat Light"/>
                <a:cs typeface="Montserrat Light"/>
                <a:sym typeface="Montserrat Light"/>
              </a:rPr>
              <a:t> </a:t>
            </a:r>
            <a:endParaRPr sz="1600" b="1" i="0" u="none" strike="noStrike" cap="none" dirty="0">
              <a:solidFill>
                <a:schemeClr val="dk1"/>
              </a:solidFill>
              <a:latin typeface="+mj-l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900"/>
              <a:buFont typeface="Arial"/>
              <a:buNone/>
            </a:pPr>
            <a:r>
              <a:rPr lang="ru" sz="2000" b="1" i="0" u="none" strike="noStrike" cap="none" dirty="0">
                <a:solidFill>
                  <a:schemeClr val="dk1"/>
                </a:solidFill>
                <a:latin typeface="+mj-lt"/>
                <a:ea typeface="Montserrat Medium"/>
                <a:cs typeface="Montserrat Medium"/>
                <a:sym typeface="Montserrat Medium"/>
              </a:rPr>
              <a:t>ЗАГОЛОВОК ОСНОВНАЯ МЫСЛЬ</a:t>
            </a:r>
            <a:endParaRPr sz="2000" b="1" i="0" u="none" strike="noStrike" cap="none" dirty="0">
              <a:solidFill>
                <a:schemeClr val="dk1"/>
              </a:solidFill>
              <a:latin typeface="+mj-lt"/>
              <a:ea typeface="Montserrat Medium"/>
              <a:cs typeface="Montserrat Medium"/>
              <a:sym typeface="Montserrat Medium"/>
            </a:endParaRPr>
          </a:p>
        </p:txBody>
      </p:sp>
      <p:sp>
        <p:nvSpPr>
          <p:cNvPr id="144" name="Google Shape;106;p15">
            <a:extLst>
              <a:ext uri="{FF2B5EF4-FFF2-40B4-BE49-F238E27FC236}">
                <a16:creationId xmlns:a16="http://schemas.microsoft.com/office/drawing/2014/main" id="{80A26F6C-39D1-4A34-B8B3-5205B1DD3D31}"/>
              </a:ext>
            </a:extLst>
          </p:cNvPr>
          <p:cNvSpPr txBox="1">
            <a:spLocks/>
          </p:cNvSpPr>
          <p:nvPr/>
        </p:nvSpPr>
        <p:spPr>
          <a:xfrm>
            <a:off x="11869962" y="6395146"/>
            <a:ext cx="309233" cy="376858"/>
          </a:xfrm>
          <a:prstGeom prst="rect">
            <a:avLst/>
          </a:prstGeom>
          <a:noFill/>
          <a:ln>
            <a:noFill/>
          </a:ln>
        </p:spPr>
        <p:txBody>
          <a:bodyPr spcFirstLastPara="1" wrap="square" lIns="72850" tIns="36425" rIns="72850" bIns="36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2C99D833-E6EB-48ED-BF68-5E3F3F1E2E6A}" type="slidenum">
              <a:rPr lang="ru" sz="1000" smtClean="0">
                <a:latin typeface="+mj-lt"/>
                <a:ea typeface="Montserrat"/>
                <a:cs typeface="Montserrat"/>
                <a:sym typeface="Montserrat"/>
              </a:rPr>
              <a:pPr/>
              <a:t>8</a:t>
            </a:fld>
            <a:endParaRPr lang="ru" sz="1000" dirty="0">
              <a:latin typeface="+mj-lt"/>
              <a:ea typeface="Montserrat"/>
              <a:cs typeface="Montserrat"/>
              <a:sym typeface="Montserrat"/>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1950" y="3335157"/>
            <a:ext cx="2656547" cy="999701"/>
          </a:xfrm>
          <a:prstGeom prst="rect">
            <a:avLst/>
          </a:prstGeom>
        </p:spPr>
      </p:pic>
      <p:pic>
        <p:nvPicPr>
          <p:cNvPr id="24" name="Рисунок 23"/>
          <p:cNvPicPr>
            <a:picLocks noChangeAspect="1"/>
          </p:cNvPicPr>
          <p:nvPr/>
        </p:nvPicPr>
        <p:blipFill rotWithShape="1">
          <a:blip r:embed="rId3">
            <a:extLst>
              <a:ext uri="{28A0092B-C50C-407E-A947-70E740481C1C}">
                <a14:useLocalDpi xmlns:a14="http://schemas.microsoft.com/office/drawing/2010/main" val="0"/>
              </a:ext>
            </a:extLst>
          </a:blip>
          <a:srcRect l="1888" t="24226" r="3016" b="-8684"/>
          <a:stretch/>
        </p:blipFill>
        <p:spPr>
          <a:xfrm>
            <a:off x="-11431" y="6664679"/>
            <a:ext cx="12240463" cy="236720"/>
          </a:xfrm>
          <a:prstGeom prst="rect">
            <a:avLst/>
          </a:prstGeom>
        </p:spPr>
      </p:pic>
    </p:spTree>
    <p:extLst>
      <p:ext uri="{BB962C8B-B14F-4D97-AF65-F5344CB8AC3E}">
        <p14:creationId xmlns:p14="http://schemas.microsoft.com/office/powerpoint/2010/main" val="3612959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238;p20">
            <a:extLst>
              <a:ext uri="{FF2B5EF4-FFF2-40B4-BE49-F238E27FC236}">
                <a16:creationId xmlns:a16="http://schemas.microsoft.com/office/drawing/2014/main" id="{55341608-A243-441E-8636-823A3E08C70A}"/>
              </a:ext>
            </a:extLst>
          </p:cNvPr>
          <p:cNvSpPr/>
          <p:nvPr/>
        </p:nvSpPr>
        <p:spPr>
          <a:xfrm>
            <a:off x="499443" y="1197544"/>
            <a:ext cx="1608941" cy="367791"/>
          </a:xfrm>
          <a:prstGeom prst="rect">
            <a:avLst/>
          </a:prstGeom>
          <a:noFill/>
          <a:ln>
            <a:noFill/>
          </a:ln>
        </p:spPr>
        <p:txBody>
          <a:bodyPr spcFirstLastPara="1" wrap="square" lIns="68575" tIns="34275" rIns="68575" bIns="34275" anchor="t" anchorCtr="0">
            <a:noAutofit/>
          </a:bodyPr>
          <a:lstStyle/>
          <a:p>
            <a:pPr marL="0" marR="0" lvl="0" indent="0" rtl="0">
              <a:lnSpc>
                <a:spcPct val="100000"/>
              </a:lnSpc>
              <a:spcBef>
                <a:spcPts val="0"/>
              </a:spcBef>
              <a:spcAft>
                <a:spcPts val="0"/>
              </a:spcAft>
              <a:buNone/>
            </a:pPr>
            <a:r>
              <a:rPr lang="ru-RU" sz="1000" b="1" dirty="0">
                <a:solidFill>
                  <a:srgbClr val="2A632C"/>
                </a:solidFill>
                <a:latin typeface="+mj-lt"/>
                <a:ea typeface="Montserrat"/>
                <a:cs typeface="Montserrat"/>
                <a:sym typeface="Montserrat"/>
              </a:rPr>
              <a:t>ПОДЗАГОЛОВОК</a:t>
            </a:r>
            <a:endParaRPr sz="1000" b="1" dirty="0">
              <a:solidFill>
                <a:srgbClr val="2A632C"/>
              </a:solidFill>
              <a:latin typeface="+mj-lt"/>
              <a:ea typeface="Montserrat"/>
              <a:cs typeface="Montserrat"/>
              <a:sym typeface="Montserrat"/>
            </a:endParaRPr>
          </a:p>
        </p:txBody>
      </p:sp>
      <p:sp>
        <p:nvSpPr>
          <p:cNvPr id="21" name="Google Shape;273;p20">
            <a:extLst>
              <a:ext uri="{FF2B5EF4-FFF2-40B4-BE49-F238E27FC236}">
                <a16:creationId xmlns:a16="http://schemas.microsoft.com/office/drawing/2014/main" id="{55C7F25F-5FE4-4AB6-A0F5-C2B138EC5140}"/>
              </a:ext>
            </a:extLst>
          </p:cNvPr>
          <p:cNvSpPr txBox="1"/>
          <p:nvPr/>
        </p:nvSpPr>
        <p:spPr>
          <a:xfrm>
            <a:off x="474599" y="1387313"/>
            <a:ext cx="1056032"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ru" sz="900" dirty="0">
                <a:solidFill>
                  <a:srgbClr val="2A632C"/>
                </a:solidFill>
                <a:latin typeface="+mj-lt"/>
                <a:ea typeface="Montserrat"/>
                <a:cs typeface="Montserrat"/>
                <a:sym typeface="Montserrat"/>
              </a:rPr>
              <a:t>2020</a:t>
            </a:r>
            <a:endParaRPr sz="900" dirty="0">
              <a:solidFill>
                <a:srgbClr val="2A632C"/>
              </a:solidFill>
              <a:latin typeface="+mj-lt"/>
              <a:ea typeface="Montserrat"/>
              <a:cs typeface="Montserrat"/>
              <a:sym typeface="Montserrat"/>
            </a:endParaRPr>
          </a:p>
          <a:p>
            <a:pPr marL="0" marR="0" lvl="0" indent="0" algn="l" rtl="0">
              <a:lnSpc>
                <a:spcPct val="100000"/>
              </a:lnSpc>
              <a:spcBef>
                <a:spcPts val="0"/>
              </a:spcBef>
              <a:spcAft>
                <a:spcPts val="0"/>
              </a:spcAft>
              <a:buNone/>
            </a:pPr>
            <a:r>
              <a:rPr lang="ru" sz="900" b="1" dirty="0">
                <a:solidFill>
                  <a:srgbClr val="2A632C"/>
                </a:solidFill>
                <a:latin typeface="+mj-lt"/>
                <a:ea typeface="Montserrat"/>
                <a:cs typeface="Montserrat"/>
                <a:sym typeface="Montserrat"/>
              </a:rPr>
              <a:t>$ 0 трлн</a:t>
            </a:r>
            <a:endParaRPr b="1" dirty="0">
              <a:solidFill>
                <a:srgbClr val="2A632C"/>
              </a:solidFill>
              <a:latin typeface="+mj-lt"/>
            </a:endParaRPr>
          </a:p>
        </p:txBody>
      </p:sp>
      <p:sp>
        <p:nvSpPr>
          <p:cNvPr id="22" name="Google Shape;274;p20">
            <a:extLst>
              <a:ext uri="{FF2B5EF4-FFF2-40B4-BE49-F238E27FC236}">
                <a16:creationId xmlns:a16="http://schemas.microsoft.com/office/drawing/2014/main" id="{DE5721AF-1A82-474E-93CA-BD622A25D254}"/>
              </a:ext>
            </a:extLst>
          </p:cNvPr>
          <p:cNvSpPr txBox="1"/>
          <p:nvPr/>
        </p:nvSpPr>
        <p:spPr>
          <a:xfrm>
            <a:off x="1382401" y="1387330"/>
            <a:ext cx="962189"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ru" sz="900" dirty="0">
                <a:solidFill>
                  <a:srgbClr val="2A632C"/>
                </a:solidFill>
                <a:latin typeface="+mj-lt"/>
                <a:ea typeface="Montserrat"/>
                <a:cs typeface="Montserrat"/>
                <a:sym typeface="Montserrat"/>
              </a:rPr>
              <a:t>2030</a:t>
            </a:r>
            <a:endParaRPr sz="900" dirty="0">
              <a:solidFill>
                <a:srgbClr val="2A632C"/>
              </a:solidFill>
              <a:latin typeface="+mj-lt"/>
              <a:ea typeface="Montserrat"/>
              <a:cs typeface="Montserrat"/>
              <a:sym typeface="Montserrat"/>
            </a:endParaRPr>
          </a:p>
          <a:p>
            <a:pPr marL="0" marR="0" lvl="0" indent="0" algn="l" rtl="0">
              <a:lnSpc>
                <a:spcPct val="100000"/>
              </a:lnSpc>
              <a:spcBef>
                <a:spcPts val="0"/>
              </a:spcBef>
              <a:spcAft>
                <a:spcPts val="0"/>
              </a:spcAft>
              <a:buNone/>
            </a:pPr>
            <a:r>
              <a:rPr lang="ru" sz="900" b="1" dirty="0">
                <a:solidFill>
                  <a:srgbClr val="2A632C"/>
                </a:solidFill>
                <a:latin typeface="+mj-lt"/>
                <a:ea typeface="Montserrat"/>
                <a:cs typeface="Montserrat"/>
                <a:sym typeface="Montserrat"/>
              </a:rPr>
              <a:t>$ 0 трлн</a:t>
            </a:r>
            <a:endParaRPr sz="900" b="1" dirty="0">
              <a:solidFill>
                <a:srgbClr val="2A632C"/>
              </a:solidFill>
              <a:latin typeface="+mj-lt"/>
              <a:ea typeface="Montserrat"/>
              <a:cs typeface="Montserrat"/>
              <a:sym typeface="Montserrat"/>
            </a:endParaRPr>
          </a:p>
        </p:txBody>
      </p:sp>
      <p:sp>
        <p:nvSpPr>
          <p:cNvPr id="23" name="Google Shape;300;p20">
            <a:extLst>
              <a:ext uri="{FF2B5EF4-FFF2-40B4-BE49-F238E27FC236}">
                <a16:creationId xmlns:a16="http://schemas.microsoft.com/office/drawing/2014/main" id="{AFD5A3BB-8BCF-438D-A541-B49C2C1B4616}"/>
              </a:ext>
            </a:extLst>
          </p:cNvPr>
          <p:cNvSpPr txBox="1"/>
          <p:nvPr/>
        </p:nvSpPr>
        <p:spPr>
          <a:xfrm>
            <a:off x="302543" y="1962932"/>
            <a:ext cx="3163949" cy="1313150"/>
          </a:xfrm>
          <a:prstGeom prst="rect">
            <a:avLst/>
          </a:prstGeom>
          <a:noFill/>
          <a:ln>
            <a:noFill/>
          </a:ln>
        </p:spPr>
        <p:txBody>
          <a:bodyPr spcFirstLastPara="1" wrap="square" lIns="91425" tIns="91425" rIns="91425" bIns="91425" anchor="t" anchorCtr="0">
            <a:spAutoFit/>
          </a:bodyPr>
          <a:lstStyle/>
          <a:p>
            <a:pPr marL="268288" lvl="0" indent="-88900">
              <a:lnSpc>
                <a:spcPts val="800"/>
              </a:lnSpc>
              <a:buClr>
                <a:srgbClr val="3B9195"/>
              </a:buClr>
              <a:buSzPts val="800"/>
              <a:buFont typeface="Montserrat" panose="00000500000000000000" pitchFamily="2" charset="-52"/>
              <a:buChar char="•"/>
            </a:pPr>
            <a:r>
              <a:rPr lang="ru-RU" sz="800" dirty="0">
                <a:solidFill>
                  <a:schemeClr val="tx1"/>
                </a:solidFill>
                <a:latin typeface="+mj-lt"/>
                <a:ea typeface="Montserrat"/>
                <a:cs typeface="Montserrat"/>
                <a:sym typeface="Montserrat"/>
              </a:rPr>
              <a:t>Список</a:t>
            </a:r>
            <a:endParaRPr sz="800" dirty="0">
              <a:solidFill>
                <a:schemeClr val="tx1"/>
              </a:solidFill>
              <a:latin typeface="+mj-lt"/>
              <a:ea typeface="Montserrat"/>
              <a:cs typeface="Montserrat"/>
              <a:sym typeface="Montserrat"/>
            </a:endParaRPr>
          </a:p>
          <a:p>
            <a:pPr marL="268288" lvl="0" indent="-88900">
              <a:lnSpc>
                <a:spcPts val="800"/>
              </a:lnSpc>
              <a:buClr>
                <a:srgbClr val="3B9195"/>
              </a:buClr>
              <a:buSzPts val="800"/>
              <a:buFont typeface="Montserrat" panose="00000500000000000000" pitchFamily="2" charset="-52"/>
              <a:buChar char="•"/>
            </a:pPr>
            <a:endParaRPr lang="ru" sz="800" dirty="0">
              <a:solidFill>
                <a:schemeClr val="tx1"/>
              </a:solidFill>
              <a:latin typeface="+mj-lt"/>
              <a:ea typeface="Montserrat"/>
              <a:cs typeface="Montserrat"/>
              <a:sym typeface="Montserrat"/>
            </a:endParaRPr>
          </a:p>
          <a:p>
            <a:pPr marL="268288" lvl="0" indent="-88900">
              <a:lnSpc>
                <a:spcPts val="800"/>
              </a:lnSpc>
              <a:buClr>
                <a:srgbClr val="3B9195"/>
              </a:buClr>
              <a:buSzPts val="800"/>
              <a:buFont typeface="Montserrat" panose="00000500000000000000" pitchFamily="2" charset="-52"/>
              <a:buChar char="•"/>
            </a:pPr>
            <a:r>
              <a:rPr lang="ru-RU" sz="800" dirty="0">
                <a:solidFill>
                  <a:schemeClr val="tx1"/>
                </a:solidFill>
                <a:latin typeface="+mj-lt"/>
                <a:ea typeface="Montserrat"/>
                <a:cs typeface="Montserrat"/>
                <a:sym typeface="Montserrat"/>
              </a:rPr>
              <a:t>Список</a:t>
            </a:r>
            <a:endParaRPr sz="800" dirty="0">
              <a:solidFill>
                <a:schemeClr val="tx1"/>
              </a:solidFill>
              <a:latin typeface="+mj-lt"/>
              <a:ea typeface="Montserrat"/>
              <a:cs typeface="Montserrat"/>
              <a:sym typeface="Montserrat"/>
            </a:endParaRPr>
          </a:p>
          <a:p>
            <a:pPr marL="268288" lvl="0" indent="-88900">
              <a:lnSpc>
                <a:spcPts val="800"/>
              </a:lnSpc>
              <a:buClr>
                <a:srgbClr val="3B9195"/>
              </a:buClr>
              <a:buSzPts val="800"/>
              <a:buFont typeface="Montserrat" panose="00000500000000000000" pitchFamily="2" charset="-52"/>
              <a:buChar char="•"/>
            </a:pPr>
            <a:endParaRPr lang="ru" sz="800" dirty="0">
              <a:solidFill>
                <a:schemeClr val="tx1"/>
              </a:solidFill>
              <a:latin typeface="+mj-lt"/>
              <a:ea typeface="Montserrat"/>
              <a:cs typeface="Montserrat"/>
              <a:sym typeface="Montserrat"/>
            </a:endParaRPr>
          </a:p>
          <a:p>
            <a:pPr marL="268288" lvl="0" indent="-88900">
              <a:lnSpc>
                <a:spcPts val="800"/>
              </a:lnSpc>
              <a:buClr>
                <a:srgbClr val="3B9195"/>
              </a:buClr>
              <a:buSzPts val="800"/>
              <a:buFont typeface="Montserrat" panose="00000500000000000000" pitchFamily="2" charset="-52"/>
              <a:buChar char="•"/>
            </a:pPr>
            <a:r>
              <a:rPr lang="ru-RU" sz="800" dirty="0">
                <a:solidFill>
                  <a:schemeClr val="tx1"/>
                </a:solidFill>
                <a:latin typeface="+mj-lt"/>
                <a:ea typeface="Montserrat"/>
                <a:cs typeface="Montserrat"/>
                <a:sym typeface="Montserrat"/>
              </a:rPr>
              <a:t>Список</a:t>
            </a:r>
          </a:p>
          <a:p>
            <a:pPr marL="268288" lvl="0" indent="-88900">
              <a:lnSpc>
                <a:spcPts val="800"/>
              </a:lnSpc>
              <a:buClr>
                <a:srgbClr val="3B9195"/>
              </a:buClr>
              <a:buSzPts val="800"/>
              <a:buFont typeface="Montserrat" panose="00000500000000000000" pitchFamily="2" charset="-52"/>
              <a:buChar char="•"/>
            </a:pPr>
            <a:endParaRPr lang="ru-RU" sz="800" dirty="0">
              <a:solidFill>
                <a:schemeClr val="tx1"/>
              </a:solidFill>
              <a:latin typeface="+mj-lt"/>
              <a:ea typeface="Montserrat"/>
              <a:cs typeface="Montserrat"/>
              <a:sym typeface="Montserrat"/>
            </a:endParaRPr>
          </a:p>
          <a:p>
            <a:pPr marL="268288" lvl="0" indent="-88900">
              <a:lnSpc>
                <a:spcPts val="800"/>
              </a:lnSpc>
              <a:buClr>
                <a:srgbClr val="3B9195"/>
              </a:buClr>
              <a:buSzPts val="800"/>
              <a:buFont typeface="Montserrat" panose="00000500000000000000" pitchFamily="2" charset="-52"/>
              <a:buChar char="•"/>
            </a:pPr>
            <a:r>
              <a:rPr lang="ru-RU" sz="800" dirty="0">
                <a:solidFill>
                  <a:schemeClr val="tx1"/>
                </a:solidFill>
                <a:latin typeface="+mj-lt"/>
                <a:ea typeface="Montserrat"/>
                <a:cs typeface="Montserrat"/>
                <a:sym typeface="Montserrat"/>
              </a:rPr>
              <a:t>Список</a:t>
            </a:r>
          </a:p>
          <a:p>
            <a:pPr marL="268288" lvl="0" indent="-88900">
              <a:lnSpc>
                <a:spcPts val="800"/>
              </a:lnSpc>
              <a:buClr>
                <a:srgbClr val="3B9195"/>
              </a:buClr>
              <a:buSzPts val="800"/>
              <a:buFont typeface="Montserrat" panose="00000500000000000000" pitchFamily="2" charset="-52"/>
              <a:buChar char="•"/>
            </a:pPr>
            <a:endParaRPr lang="ru-RU" sz="800" dirty="0">
              <a:solidFill>
                <a:schemeClr val="tx1"/>
              </a:solidFill>
              <a:latin typeface="+mj-lt"/>
              <a:ea typeface="Montserrat"/>
              <a:cs typeface="Montserrat"/>
              <a:sym typeface="Montserrat"/>
            </a:endParaRPr>
          </a:p>
          <a:p>
            <a:pPr marL="268288" lvl="0" indent="-88900">
              <a:lnSpc>
                <a:spcPts val="800"/>
              </a:lnSpc>
              <a:buClr>
                <a:srgbClr val="3B9195"/>
              </a:buClr>
              <a:buSzPts val="800"/>
              <a:buFont typeface="Montserrat" panose="00000500000000000000" pitchFamily="2" charset="-52"/>
              <a:buChar char="•"/>
            </a:pPr>
            <a:r>
              <a:rPr lang="ru-RU" sz="800" dirty="0">
                <a:solidFill>
                  <a:schemeClr val="tx1"/>
                </a:solidFill>
                <a:latin typeface="+mj-lt"/>
                <a:ea typeface="Montserrat"/>
                <a:cs typeface="Montserrat"/>
                <a:sym typeface="Montserrat"/>
              </a:rPr>
              <a:t>Список</a:t>
            </a:r>
          </a:p>
          <a:p>
            <a:pPr marL="268288" lvl="0" indent="-88900">
              <a:lnSpc>
                <a:spcPts val="800"/>
              </a:lnSpc>
              <a:buClr>
                <a:srgbClr val="3B9195"/>
              </a:buClr>
              <a:buSzPts val="800"/>
              <a:buFont typeface="Montserrat" panose="00000500000000000000" pitchFamily="2" charset="-52"/>
              <a:buChar char="•"/>
            </a:pPr>
            <a:endParaRPr lang="ru-RU" sz="800" dirty="0">
              <a:solidFill>
                <a:schemeClr val="tx1"/>
              </a:solidFill>
              <a:latin typeface="+mj-lt"/>
              <a:ea typeface="Montserrat"/>
              <a:cs typeface="Montserrat"/>
              <a:sym typeface="Montserrat"/>
            </a:endParaRPr>
          </a:p>
          <a:p>
            <a:pPr marL="268288" lvl="0" indent="-88900">
              <a:lnSpc>
                <a:spcPts val="800"/>
              </a:lnSpc>
              <a:buClr>
                <a:srgbClr val="3B9195"/>
              </a:buClr>
              <a:buSzPts val="800"/>
              <a:buFont typeface="Montserrat" panose="00000500000000000000" pitchFamily="2" charset="-52"/>
              <a:buChar char="•"/>
            </a:pPr>
            <a:r>
              <a:rPr lang="ru-RU" sz="800" dirty="0">
                <a:solidFill>
                  <a:schemeClr val="tx1"/>
                </a:solidFill>
                <a:latin typeface="+mj-lt"/>
                <a:ea typeface="Montserrat"/>
                <a:cs typeface="Montserrat"/>
                <a:sym typeface="Montserrat"/>
              </a:rPr>
              <a:t>Список</a:t>
            </a:r>
            <a:endParaRPr sz="800" dirty="0">
              <a:solidFill>
                <a:schemeClr val="tx1"/>
              </a:solidFill>
              <a:latin typeface="+mj-lt"/>
              <a:ea typeface="Montserrat"/>
              <a:cs typeface="Montserrat"/>
              <a:sym typeface="Montserrat"/>
            </a:endParaRPr>
          </a:p>
        </p:txBody>
      </p:sp>
      <p:sp>
        <p:nvSpPr>
          <p:cNvPr id="31" name="Прямоугольник 30">
            <a:extLst>
              <a:ext uri="{FF2B5EF4-FFF2-40B4-BE49-F238E27FC236}">
                <a16:creationId xmlns:a16="http://schemas.microsoft.com/office/drawing/2014/main" id="{D4C7CA2E-65AF-4576-9D7E-578919D692C3}"/>
              </a:ext>
            </a:extLst>
          </p:cNvPr>
          <p:cNvSpPr/>
          <p:nvPr/>
        </p:nvSpPr>
        <p:spPr>
          <a:xfrm>
            <a:off x="433188" y="1143170"/>
            <a:ext cx="2869222" cy="2591302"/>
          </a:xfrm>
          <a:prstGeom prst="rect">
            <a:avLst/>
          </a:prstGeom>
          <a:noFill/>
          <a:ln w="6350">
            <a:solidFill>
              <a:srgbClr val="2A632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solidFill>
                <a:srgbClr val="1F497D"/>
              </a:solidFill>
              <a:latin typeface="+mj-lt"/>
            </a:endParaRPr>
          </a:p>
        </p:txBody>
      </p:sp>
      <p:sp>
        <p:nvSpPr>
          <p:cNvPr id="32" name="Google Shape;271;p20">
            <a:extLst>
              <a:ext uri="{FF2B5EF4-FFF2-40B4-BE49-F238E27FC236}">
                <a16:creationId xmlns:a16="http://schemas.microsoft.com/office/drawing/2014/main" id="{D3E06DB2-4FC6-497E-A461-C80194D2D999}"/>
              </a:ext>
            </a:extLst>
          </p:cNvPr>
          <p:cNvSpPr/>
          <p:nvPr/>
        </p:nvSpPr>
        <p:spPr>
          <a:xfrm rot="21594989">
            <a:off x="499149" y="1789493"/>
            <a:ext cx="1565538" cy="553369"/>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ru" sz="800" dirty="0">
                <a:solidFill>
                  <a:srgbClr val="2A632C"/>
                </a:solidFill>
                <a:latin typeface="+mj-lt"/>
                <a:ea typeface="Montserrat"/>
                <a:cs typeface="Montserrat"/>
                <a:sym typeface="Montserrat"/>
              </a:rPr>
              <a:t>объем мирового рынка</a:t>
            </a:r>
            <a:endParaRPr sz="800" dirty="0">
              <a:solidFill>
                <a:srgbClr val="2A632C"/>
              </a:solidFill>
              <a:latin typeface="+mj-lt"/>
              <a:ea typeface="Montserrat"/>
              <a:cs typeface="Montserrat"/>
              <a:sym typeface="Montserrat"/>
            </a:endParaRPr>
          </a:p>
        </p:txBody>
      </p:sp>
      <p:sp>
        <p:nvSpPr>
          <p:cNvPr id="33" name="Google Shape;238;p20">
            <a:extLst>
              <a:ext uri="{FF2B5EF4-FFF2-40B4-BE49-F238E27FC236}">
                <a16:creationId xmlns:a16="http://schemas.microsoft.com/office/drawing/2014/main" id="{14581B0D-7EE1-4DBE-864D-62765A36EBA9}"/>
              </a:ext>
            </a:extLst>
          </p:cNvPr>
          <p:cNvSpPr/>
          <p:nvPr/>
        </p:nvSpPr>
        <p:spPr>
          <a:xfrm>
            <a:off x="499443" y="3930053"/>
            <a:ext cx="1608941" cy="367791"/>
          </a:xfrm>
          <a:prstGeom prst="rect">
            <a:avLst/>
          </a:prstGeom>
          <a:noFill/>
          <a:ln>
            <a:noFill/>
          </a:ln>
        </p:spPr>
        <p:txBody>
          <a:bodyPr spcFirstLastPara="1" wrap="square" lIns="68575" tIns="34275" rIns="68575" bIns="34275" anchor="t" anchorCtr="0">
            <a:noAutofit/>
          </a:bodyPr>
          <a:lstStyle/>
          <a:p>
            <a:pPr marL="0" marR="0" lvl="0" indent="0" rtl="0">
              <a:lnSpc>
                <a:spcPct val="100000"/>
              </a:lnSpc>
              <a:spcBef>
                <a:spcPts val="0"/>
              </a:spcBef>
              <a:spcAft>
                <a:spcPts val="0"/>
              </a:spcAft>
              <a:buNone/>
            </a:pPr>
            <a:r>
              <a:rPr lang="ru-RU" sz="1000" b="1" dirty="0">
                <a:solidFill>
                  <a:srgbClr val="2A632C"/>
                </a:solidFill>
                <a:latin typeface="+mj-lt"/>
                <a:ea typeface="Montserrat"/>
                <a:cs typeface="Montserrat"/>
                <a:sym typeface="Montserrat"/>
              </a:rPr>
              <a:t>ПОДЗАГОЛОВОК</a:t>
            </a:r>
          </a:p>
        </p:txBody>
      </p:sp>
      <p:sp>
        <p:nvSpPr>
          <p:cNvPr id="34" name="Google Shape;273;p20">
            <a:extLst>
              <a:ext uri="{FF2B5EF4-FFF2-40B4-BE49-F238E27FC236}">
                <a16:creationId xmlns:a16="http://schemas.microsoft.com/office/drawing/2014/main" id="{C6E06733-36CC-4D45-9DE8-1A418459FB3B}"/>
              </a:ext>
            </a:extLst>
          </p:cNvPr>
          <p:cNvSpPr txBox="1"/>
          <p:nvPr/>
        </p:nvSpPr>
        <p:spPr>
          <a:xfrm>
            <a:off x="474599" y="4119822"/>
            <a:ext cx="1056032"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ru" sz="900" dirty="0">
                <a:solidFill>
                  <a:srgbClr val="2A632C"/>
                </a:solidFill>
                <a:latin typeface="+mj-lt"/>
                <a:ea typeface="Montserrat"/>
                <a:cs typeface="Montserrat"/>
                <a:sym typeface="Montserrat"/>
              </a:rPr>
              <a:t>2020</a:t>
            </a:r>
            <a:endParaRPr sz="900" dirty="0">
              <a:solidFill>
                <a:srgbClr val="2A632C"/>
              </a:solidFill>
              <a:latin typeface="+mj-lt"/>
              <a:ea typeface="Montserrat"/>
              <a:cs typeface="Montserrat"/>
              <a:sym typeface="Montserrat"/>
            </a:endParaRPr>
          </a:p>
          <a:p>
            <a:pPr marL="0" marR="0" lvl="0" indent="0" algn="l" rtl="0">
              <a:lnSpc>
                <a:spcPct val="100000"/>
              </a:lnSpc>
              <a:spcBef>
                <a:spcPts val="0"/>
              </a:spcBef>
              <a:spcAft>
                <a:spcPts val="0"/>
              </a:spcAft>
              <a:buNone/>
            </a:pPr>
            <a:r>
              <a:rPr lang="ru" sz="900" b="1" dirty="0">
                <a:solidFill>
                  <a:srgbClr val="2A632C"/>
                </a:solidFill>
                <a:latin typeface="+mj-lt"/>
                <a:ea typeface="Montserrat"/>
                <a:cs typeface="Montserrat"/>
                <a:sym typeface="Montserrat"/>
              </a:rPr>
              <a:t>$ 0 трлн</a:t>
            </a:r>
            <a:endParaRPr b="1" dirty="0">
              <a:solidFill>
                <a:srgbClr val="2A632C"/>
              </a:solidFill>
              <a:latin typeface="+mj-lt"/>
            </a:endParaRPr>
          </a:p>
        </p:txBody>
      </p:sp>
      <p:sp>
        <p:nvSpPr>
          <p:cNvPr id="35" name="Google Shape;274;p20">
            <a:extLst>
              <a:ext uri="{FF2B5EF4-FFF2-40B4-BE49-F238E27FC236}">
                <a16:creationId xmlns:a16="http://schemas.microsoft.com/office/drawing/2014/main" id="{476E62A0-1895-4F09-A5CD-4BBFA8E8C1AA}"/>
              </a:ext>
            </a:extLst>
          </p:cNvPr>
          <p:cNvSpPr txBox="1"/>
          <p:nvPr/>
        </p:nvSpPr>
        <p:spPr>
          <a:xfrm>
            <a:off x="1382401" y="4119839"/>
            <a:ext cx="962189"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ru" sz="900" dirty="0">
                <a:solidFill>
                  <a:srgbClr val="2A632C"/>
                </a:solidFill>
                <a:latin typeface="+mj-lt"/>
                <a:ea typeface="Montserrat"/>
                <a:cs typeface="Montserrat"/>
                <a:sym typeface="Montserrat"/>
              </a:rPr>
              <a:t>2030</a:t>
            </a:r>
            <a:endParaRPr sz="900" dirty="0">
              <a:solidFill>
                <a:srgbClr val="2A632C"/>
              </a:solidFill>
              <a:latin typeface="+mj-lt"/>
              <a:ea typeface="Montserrat"/>
              <a:cs typeface="Montserrat"/>
              <a:sym typeface="Montserrat"/>
            </a:endParaRPr>
          </a:p>
          <a:p>
            <a:pPr marL="0" marR="0" lvl="0" indent="0" algn="l" rtl="0">
              <a:lnSpc>
                <a:spcPct val="100000"/>
              </a:lnSpc>
              <a:spcBef>
                <a:spcPts val="0"/>
              </a:spcBef>
              <a:spcAft>
                <a:spcPts val="0"/>
              </a:spcAft>
              <a:buNone/>
            </a:pPr>
            <a:r>
              <a:rPr lang="ru" sz="900" b="1" dirty="0">
                <a:solidFill>
                  <a:srgbClr val="2A632C"/>
                </a:solidFill>
                <a:latin typeface="+mj-lt"/>
                <a:ea typeface="Montserrat"/>
                <a:cs typeface="Montserrat"/>
                <a:sym typeface="Montserrat"/>
              </a:rPr>
              <a:t>$ 0 трлн</a:t>
            </a:r>
            <a:endParaRPr sz="900" b="1" dirty="0">
              <a:solidFill>
                <a:srgbClr val="2A632C"/>
              </a:solidFill>
              <a:latin typeface="+mj-lt"/>
              <a:ea typeface="Montserrat"/>
              <a:cs typeface="Montserrat"/>
              <a:sym typeface="Montserrat"/>
            </a:endParaRPr>
          </a:p>
        </p:txBody>
      </p:sp>
      <p:sp>
        <p:nvSpPr>
          <p:cNvPr id="36" name="Google Shape;300;p20">
            <a:extLst>
              <a:ext uri="{FF2B5EF4-FFF2-40B4-BE49-F238E27FC236}">
                <a16:creationId xmlns:a16="http://schemas.microsoft.com/office/drawing/2014/main" id="{4D5DEE15-3ABF-4564-9BCA-D00326E13BF6}"/>
              </a:ext>
            </a:extLst>
          </p:cNvPr>
          <p:cNvSpPr txBox="1"/>
          <p:nvPr/>
        </p:nvSpPr>
        <p:spPr>
          <a:xfrm>
            <a:off x="321585" y="4695441"/>
            <a:ext cx="3163950" cy="1313150"/>
          </a:xfrm>
          <a:prstGeom prst="rect">
            <a:avLst/>
          </a:prstGeom>
          <a:noFill/>
          <a:ln>
            <a:noFill/>
          </a:ln>
        </p:spPr>
        <p:txBody>
          <a:bodyPr spcFirstLastPara="1" wrap="square" lIns="91425" tIns="91425" rIns="91425" bIns="91425" anchor="t" anchorCtr="0">
            <a:spAutoFit/>
          </a:bodyPr>
          <a:lstStyle/>
          <a:p>
            <a:pPr marL="268288" lvl="0" indent="-88900">
              <a:lnSpc>
                <a:spcPts val="800"/>
              </a:lnSpc>
              <a:buClr>
                <a:srgbClr val="3B9195"/>
              </a:buClr>
              <a:buSzPts val="800"/>
              <a:buFont typeface="Montserrat" panose="00000500000000000000" pitchFamily="2" charset="-52"/>
              <a:buChar char="•"/>
            </a:pPr>
            <a:r>
              <a:rPr lang="ru-RU" sz="800" dirty="0">
                <a:solidFill>
                  <a:schemeClr val="tx1"/>
                </a:solidFill>
                <a:latin typeface="+mj-lt"/>
                <a:ea typeface="Montserrat"/>
                <a:cs typeface="Montserrat"/>
                <a:sym typeface="Montserrat"/>
              </a:rPr>
              <a:t>Список</a:t>
            </a:r>
          </a:p>
          <a:p>
            <a:pPr marL="268288" lvl="0" indent="-88900">
              <a:lnSpc>
                <a:spcPts val="800"/>
              </a:lnSpc>
              <a:buClr>
                <a:srgbClr val="3B9195"/>
              </a:buClr>
              <a:buSzPts val="800"/>
              <a:buFont typeface="Montserrat" panose="00000500000000000000" pitchFamily="2" charset="-52"/>
              <a:buChar char="•"/>
            </a:pPr>
            <a:endParaRPr lang="ru-RU" sz="800" dirty="0">
              <a:solidFill>
                <a:schemeClr val="tx1"/>
              </a:solidFill>
              <a:latin typeface="+mj-lt"/>
              <a:ea typeface="Montserrat"/>
              <a:cs typeface="Montserrat"/>
              <a:sym typeface="Montserrat"/>
            </a:endParaRPr>
          </a:p>
          <a:p>
            <a:pPr marL="268288" lvl="0" indent="-88900">
              <a:lnSpc>
                <a:spcPts val="800"/>
              </a:lnSpc>
              <a:buClr>
                <a:srgbClr val="3B9195"/>
              </a:buClr>
              <a:buSzPts val="800"/>
              <a:buFont typeface="Montserrat" panose="00000500000000000000" pitchFamily="2" charset="-52"/>
              <a:buChar char="•"/>
            </a:pPr>
            <a:r>
              <a:rPr lang="ru-RU" sz="800" dirty="0">
                <a:solidFill>
                  <a:schemeClr val="tx1"/>
                </a:solidFill>
                <a:latin typeface="+mj-lt"/>
                <a:ea typeface="Montserrat"/>
                <a:cs typeface="Montserrat"/>
                <a:sym typeface="Montserrat"/>
              </a:rPr>
              <a:t>Список</a:t>
            </a:r>
          </a:p>
          <a:p>
            <a:pPr marL="268288" lvl="0" indent="-88900">
              <a:lnSpc>
                <a:spcPts val="800"/>
              </a:lnSpc>
              <a:buClr>
                <a:srgbClr val="3B9195"/>
              </a:buClr>
              <a:buSzPts val="800"/>
              <a:buFont typeface="Montserrat" panose="00000500000000000000" pitchFamily="2" charset="-52"/>
              <a:buChar char="•"/>
            </a:pPr>
            <a:endParaRPr lang="ru-RU" sz="800" dirty="0">
              <a:solidFill>
                <a:schemeClr val="tx1"/>
              </a:solidFill>
              <a:latin typeface="+mj-lt"/>
              <a:ea typeface="Montserrat"/>
              <a:cs typeface="Montserrat"/>
              <a:sym typeface="Montserrat"/>
            </a:endParaRPr>
          </a:p>
          <a:p>
            <a:pPr marL="268288" lvl="0" indent="-88900">
              <a:lnSpc>
                <a:spcPts val="800"/>
              </a:lnSpc>
              <a:buClr>
                <a:srgbClr val="3B9195"/>
              </a:buClr>
              <a:buSzPts val="800"/>
              <a:buFont typeface="Montserrat" panose="00000500000000000000" pitchFamily="2" charset="-52"/>
              <a:buChar char="•"/>
            </a:pPr>
            <a:r>
              <a:rPr lang="ru-RU" sz="800" dirty="0">
                <a:solidFill>
                  <a:schemeClr val="tx1"/>
                </a:solidFill>
                <a:latin typeface="+mj-lt"/>
                <a:ea typeface="Montserrat"/>
                <a:cs typeface="Montserrat"/>
                <a:sym typeface="Montserrat"/>
              </a:rPr>
              <a:t>Список</a:t>
            </a:r>
          </a:p>
          <a:p>
            <a:pPr marL="268288" lvl="0" indent="-88900">
              <a:lnSpc>
                <a:spcPts val="800"/>
              </a:lnSpc>
              <a:buClr>
                <a:srgbClr val="3B9195"/>
              </a:buClr>
              <a:buSzPts val="800"/>
              <a:buFont typeface="Montserrat" panose="00000500000000000000" pitchFamily="2" charset="-52"/>
              <a:buChar char="•"/>
            </a:pPr>
            <a:endParaRPr lang="ru-RU" sz="800" dirty="0">
              <a:solidFill>
                <a:schemeClr val="tx1"/>
              </a:solidFill>
              <a:latin typeface="+mj-lt"/>
              <a:ea typeface="Montserrat"/>
              <a:cs typeface="Montserrat"/>
              <a:sym typeface="Montserrat"/>
            </a:endParaRPr>
          </a:p>
          <a:p>
            <a:pPr marL="268288" lvl="0" indent="-88900">
              <a:lnSpc>
                <a:spcPts val="800"/>
              </a:lnSpc>
              <a:buClr>
                <a:srgbClr val="3B9195"/>
              </a:buClr>
              <a:buSzPts val="800"/>
              <a:buFont typeface="Montserrat" panose="00000500000000000000" pitchFamily="2" charset="-52"/>
              <a:buChar char="•"/>
            </a:pPr>
            <a:r>
              <a:rPr lang="ru-RU" sz="800" dirty="0">
                <a:solidFill>
                  <a:schemeClr val="tx1"/>
                </a:solidFill>
                <a:latin typeface="+mj-lt"/>
                <a:ea typeface="Montserrat"/>
                <a:cs typeface="Montserrat"/>
                <a:sym typeface="Montserrat"/>
              </a:rPr>
              <a:t>Список</a:t>
            </a:r>
          </a:p>
          <a:p>
            <a:pPr marL="268288" lvl="0" indent="-88900">
              <a:lnSpc>
                <a:spcPts val="800"/>
              </a:lnSpc>
              <a:buClr>
                <a:srgbClr val="3B9195"/>
              </a:buClr>
              <a:buSzPts val="800"/>
              <a:buFont typeface="Montserrat" panose="00000500000000000000" pitchFamily="2" charset="-52"/>
              <a:buChar char="•"/>
            </a:pPr>
            <a:endParaRPr lang="ru-RU" sz="800" dirty="0">
              <a:solidFill>
                <a:schemeClr val="tx1"/>
              </a:solidFill>
              <a:latin typeface="+mj-lt"/>
              <a:ea typeface="Montserrat"/>
              <a:cs typeface="Montserrat"/>
              <a:sym typeface="Montserrat"/>
            </a:endParaRPr>
          </a:p>
          <a:p>
            <a:pPr marL="268288" lvl="0" indent="-88900">
              <a:lnSpc>
                <a:spcPts val="800"/>
              </a:lnSpc>
              <a:buClr>
                <a:srgbClr val="3B9195"/>
              </a:buClr>
              <a:buSzPts val="800"/>
              <a:buFont typeface="Montserrat" panose="00000500000000000000" pitchFamily="2" charset="-52"/>
              <a:buChar char="•"/>
            </a:pPr>
            <a:r>
              <a:rPr lang="ru-RU" sz="800" dirty="0">
                <a:solidFill>
                  <a:schemeClr val="tx1"/>
                </a:solidFill>
                <a:latin typeface="+mj-lt"/>
                <a:ea typeface="Montserrat"/>
                <a:cs typeface="Montserrat"/>
                <a:sym typeface="Montserrat"/>
              </a:rPr>
              <a:t>Список</a:t>
            </a:r>
          </a:p>
          <a:p>
            <a:pPr marL="268288" lvl="0" indent="-88900">
              <a:lnSpc>
                <a:spcPts val="800"/>
              </a:lnSpc>
              <a:buClr>
                <a:srgbClr val="3B9195"/>
              </a:buClr>
              <a:buSzPts val="800"/>
              <a:buFont typeface="Montserrat" panose="00000500000000000000" pitchFamily="2" charset="-52"/>
              <a:buChar char="•"/>
            </a:pPr>
            <a:endParaRPr lang="ru-RU" sz="800" dirty="0">
              <a:solidFill>
                <a:schemeClr val="tx1"/>
              </a:solidFill>
              <a:latin typeface="+mj-lt"/>
              <a:ea typeface="Montserrat"/>
              <a:cs typeface="Montserrat"/>
              <a:sym typeface="Montserrat"/>
            </a:endParaRPr>
          </a:p>
          <a:p>
            <a:pPr marL="268288" lvl="0" indent="-88900">
              <a:lnSpc>
                <a:spcPts val="800"/>
              </a:lnSpc>
              <a:buClr>
                <a:srgbClr val="3B9195"/>
              </a:buClr>
              <a:buSzPts val="800"/>
              <a:buFont typeface="Montserrat" panose="00000500000000000000" pitchFamily="2" charset="-52"/>
              <a:buChar char="•"/>
            </a:pPr>
            <a:r>
              <a:rPr lang="ru-RU" sz="800" dirty="0">
                <a:solidFill>
                  <a:schemeClr val="tx1"/>
                </a:solidFill>
                <a:latin typeface="+mj-lt"/>
                <a:ea typeface="Montserrat"/>
                <a:cs typeface="Montserrat"/>
                <a:sym typeface="Montserrat"/>
              </a:rPr>
              <a:t>Список</a:t>
            </a:r>
          </a:p>
        </p:txBody>
      </p:sp>
      <p:sp>
        <p:nvSpPr>
          <p:cNvPr id="37" name="Прямоугольник 36">
            <a:extLst>
              <a:ext uri="{FF2B5EF4-FFF2-40B4-BE49-F238E27FC236}">
                <a16:creationId xmlns:a16="http://schemas.microsoft.com/office/drawing/2014/main" id="{8A5BF223-DC44-48DD-A009-6812785E368F}"/>
              </a:ext>
            </a:extLst>
          </p:cNvPr>
          <p:cNvSpPr/>
          <p:nvPr/>
        </p:nvSpPr>
        <p:spPr>
          <a:xfrm>
            <a:off x="433188" y="3853799"/>
            <a:ext cx="2869222" cy="2638496"/>
          </a:xfrm>
          <a:prstGeom prst="rect">
            <a:avLst/>
          </a:prstGeom>
          <a:noFill/>
          <a:ln w="6350">
            <a:solidFill>
              <a:srgbClr val="2A632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solidFill>
                <a:srgbClr val="1F497D"/>
              </a:solidFill>
              <a:latin typeface="+mj-lt"/>
            </a:endParaRPr>
          </a:p>
        </p:txBody>
      </p:sp>
      <p:sp>
        <p:nvSpPr>
          <p:cNvPr id="38" name="Google Shape;271;p20">
            <a:extLst>
              <a:ext uri="{FF2B5EF4-FFF2-40B4-BE49-F238E27FC236}">
                <a16:creationId xmlns:a16="http://schemas.microsoft.com/office/drawing/2014/main" id="{B2ED5E38-65B7-4836-B6AD-9CB0C503A9EC}"/>
              </a:ext>
            </a:extLst>
          </p:cNvPr>
          <p:cNvSpPr/>
          <p:nvPr/>
        </p:nvSpPr>
        <p:spPr>
          <a:xfrm rot="21594989">
            <a:off x="499149" y="4522002"/>
            <a:ext cx="1565538" cy="553369"/>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ru" sz="800" dirty="0">
                <a:solidFill>
                  <a:srgbClr val="2A632C"/>
                </a:solidFill>
                <a:latin typeface="+mj-lt"/>
                <a:ea typeface="Montserrat"/>
                <a:cs typeface="Montserrat"/>
                <a:sym typeface="Montserrat"/>
              </a:rPr>
              <a:t>объем мирового рынка</a:t>
            </a:r>
            <a:endParaRPr sz="800" dirty="0">
              <a:solidFill>
                <a:srgbClr val="2A632C"/>
              </a:solidFill>
              <a:latin typeface="+mj-lt"/>
              <a:ea typeface="Montserrat"/>
              <a:cs typeface="Montserrat"/>
              <a:sym typeface="Montserrat"/>
            </a:endParaRPr>
          </a:p>
        </p:txBody>
      </p:sp>
      <p:cxnSp>
        <p:nvCxnSpPr>
          <p:cNvPr id="39" name="Прямая соединительная линия 38">
            <a:extLst>
              <a:ext uri="{FF2B5EF4-FFF2-40B4-BE49-F238E27FC236}">
                <a16:creationId xmlns:a16="http://schemas.microsoft.com/office/drawing/2014/main" id="{B18EEB77-3173-4B03-B754-F91297886F40}"/>
              </a:ext>
            </a:extLst>
          </p:cNvPr>
          <p:cNvCxnSpPr>
            <a:cxnSpLocks/>
          </p:cNvCxnSpPr>
          <p:nvPr/>
        </p:nvCxnSpPr>
        <p:spPr>
          <a:xfrm>
            <a:off x="3860936" y="1402659"/>
            <a:ext cx="0" cy="1571295"/>
          </a:xfrm>
          <a:prstGeom prst="line">
            <a:avLst/>
          </a:prstGeom>
          <a:ln>
            <a:solidFill>
              <a:srgbClr val="2A632C"/>
            </a:solidFill>
            <a:prstDash val="sysDot"/>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a:extLst>
              <a:ext uri="{FF2B5EF4-FFF2-40B4-BE49-F238E27FC236}">
                <a16:creationId xmlns:a16="http://schemas.microsoft.com/office/drawing/2014/main" id="{106D2AAD-B85D-45F3-9A32-43E25652F654}"/>
              </a:ext>
            </a:extLst>
          </p:cNvPr>
          <p:cNvCxnSpPr>
            <a:cxnSpLocks/>
          </p:cNvCxnSpPr>
          <p:nvPr/>
        </p:nvCxnSpPr>
        <p:spPr>
          <a:xfrm flipH="1">
            <a:off x="3451799" y="1402659"/>
            <a:ext cx="409137" cy="0"/>
          </a:xfrm>
          <a:prstGeom prst="line">
            <a:avLst/>
          </a:prstGeom>
          <a:ln>
            <a:solidFill>
              <a:srgbClr val="2A632C"/>
            </a:solidFill>
            <a:prstDash val="sysDot"/>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a:extLst>
              <a:ext uri="{FF2B5EF4-FFF2-40B4-BE49-F238E27FC236}">
                <a16:creationId xmlns:a16="http://schemas.microsoft.com/office/drawing/2014/main" id="{11C428AB-AE56-4ADF-9F03-ECEEAA35BA53}"/>
              </a:ext>
            </a:extLst>
          </p:cNvPr>
          <p:cNvCxnSpPr>
            <a:cxnSpLocks/>
          </p:cNvCxnSpPr>
          <p:nvPr/>
        </p:nvCxnSpPr>
        <p:spPr>
          <a:xfrm flipH="1">
            <a:off x="3488524" y="4160052"/>
            <a:ext cx="974383" cy="0"/>
          </a:xfrm>
          <a:prstGeom prst="line">
            <a:avLst/>
          </a:prstGeom>
          <a:ln>
            <a:solidFill>
              <a:srgbClr val="2A632C"/>
            </a:solidFill>
            <a:prstDash val="sysDot"/>
          </a:ln>
        </p:spPr>
        <p:style>
          <a:lnRef idx="1">
            <a:schemeClr val="accent1"/>
          </a:lnRef>
          <a:fillRef idx="0">
            <a:schemeClr val="accent1"/>
          </a:fillRef>
          <a:effectRef idx="0">
            <a:schemeClr val="accent1"/>
          </a:effectRef>
          <a:fontRef idx="minor">
            <a:schemeClr val="tx1"/>
          </a:fontRef>
        </p:style>
      </p:cxnSp>
      <p:sp>
        <p:nvSpPr>
          <p:cNvPr id="43" name="Google Shape;295;p20">
            <a:extLst>
              <a:ext uri="{FF2B5EF4-FFF2-40B4-BE49-F238E27FC236}">
                <a16:creationId xmlns:a16="http://schemas.microsoft.com/office/drawing/2014/main" id="{EFA4437E-FC75-4D06-8F61-C04E674CE7BF}"/>
              </a:ext>
            </a:extLst>
          </p:cNvPr>
          <p:cNvSpPr/>
          <p:nvPr/>
        </p:nvSpPr>
        <p:spPr>
          <a:xfrm>
            <a:off x="3112775" y="1234636"/>
            <a:ext cx="347870" cy="347870"/>
          </a:xfrm>
          <a:prstGeom prst="ellipse">
            <a:avLst/>
          </a:prstGeom>
          <a:solidFill>
            <a:schemeClr val="bg1"/>
          </a:solidFill>
          <a:ln w="9525" cap="flat" cmpd="sng">
            <a:solidFill>
              <a:srgbClr val="2A63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1F497D"/>
              </a:solidFill>
              <a:latin typeface="+mj-lt"/>
            </a:endParaRPr>
          </a:p>
        </p:txBody>
      </p:sp>
      <p:sp>
        <p:nvSpPr>
          <p:cNvPr id="45" name="Google Shape;295;p20">
            <a:extLst>
              <a:ext uri="{FF2B5EF4-FFF2-40B4-BE49-F238E27FC236}">
                <a16:creationId xmlns:a16="http://schemas.microsoft.com/office/drawing/2014/main" id="{08673E7D-B4C3-47FD-908E-F7966207D694}"/>
              </a:ext>
            </a:extLst>
          </p:cNvPr>
          <p:cNvSpPr/>
          <p:nvPr/>
        </p:nvSpPr>
        <p:spPr>
          <a:xfrm>
            <a:off x="3123495" y="3971216"/>
            <a:ext cx="347870" cy="347870"/>
          </a:xfrm>
          <a:prstGeom prst="ellipse">
            <a:avLst/>
          </a:prstGeom>
          <a:solidFill>
            <a:schemeClr val="bg1"/>
          </a:solidFill>
          <a:ln w="9525" cap="flat" cmpd="sng">
            <a:solidFill>
              <a:srgbClr val="2A63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1F497D"/>
              </a:solidFill>
              <a:latin typeface="+mj-lt"/>
            </a:endParaRPr>
          </a:p>
        </p:txBody>
      </p:sp>
      <p:cxnSp>
        <p:nvCxnSpPr>
          <p:cNvPr id="46" name="Прямая соединительная линия 45">
            <a:extLst>
              <a:ext uri="{FF2B5EF4-FFF2-40B4-BE49-F238E27FC236}">
                <a16:creationId xmlns:a16="http://schemas.microsoft.com/office/drawing/2014/main" id="{2AB2F440-2E54-42EF-A408-BAC9E70B270D}"/>
              </a:ext>
            </a:extLst>
          </p:cNvPr>
          <p:cNvCxnSpPr>
            <a:cxnSpLocks/>
          </p:cNvCxnSpPr>
          <p:nvPr/>
        </p:nvCxnSpPr>
        <p:spPr>
          <a:xfrm flipH="1">
            <a:off x="3861357" y="2973954"/>
            <a:ext cx="601550" cy="0"/>
          </a:xfrm>
          <a:prstGeom prst="line">
            <a:avLst/>
          </a:prstGeom>
          <a:ln>
            <a:solidFill>
              <a:srgbClr val="2A632C"/>
            </a:solidFill>
            <a:prstDash val="sysDot"/>
          </a:ln>
        </p:spPr>
        <p:style>
          <a:lnRef idx="1">
            <a:schemeClr val="accent1"/>
          </a:lnRef>
          <a:fillRef idx="0">
            <a:schemeClr val="accent1"/>
          </a:fillRef>
          <a:effectRef idx="0">
            <a:schemeClr val="accent1"/>
          </a:effectRef>
          <a:fontRef idx="minor">
            <a:schemeClr val="tx1"/>
          </a:fontRef>
        </p:style>
      </p:cxnSp>
      <p:sp>
        <p:nvSpPr>
          <p:cNvPr id="50" name="Прямоугольник 49">
            <a:extLst>
              <a:ext uri="{FF2B5EF4-FFF2-40B4-BE49-F238E27FC236}">
                <a16:creationId xmlns:a16="http://schemas.microsoft.com/office/drawing/2014/main" id="{11147230-04F3-4189-9A9F-952F6DF56584}"/>
              </a:ext>
            </a:extLst>
          </p:cNvPr>
          <p:cNvSpPr/>
          <p:nvPr/>
        </p:nvSpPr>
        <p:spPr>
          <a:xfrm>
            <a:off x="435793" y="411450"/>
            <a:ext cx="2866617" cy="563079"/>
          </a:xfrm>
          <a:prstGeom prst="rect">
            <a:avLst/>
          </a:prstGeom>
          <a:noFill/>
          <a:ln w="6350">
            <a:solidFill>
              <a:srgbClr val="2A632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latin typeface="+mj-lt"/>
            </a:endParaRPr>
          </a:p>
        </p:txBody>
      </p:sp>
      <p:sp>
        <p:nvSpPr>
          <p:cNvPr id="51" name="Google Shape;67;p15">
            <a:extLst>
              <a:ext uri="{FF2B5EF4-FFF2-40B4-BE49-F238E27FC236}">
                <a16:creationId xmlns:a16="http://schemas.microsoft.com/office/drawing/2014/main" id="{73A22900-BB6D-416D-8BFB-214EB5FCE9E9}"/>
              </a:ext>
            </a:extLst>
          </p:cNvPr>
          <p:cNvSpPr txBox="1"/>
          <p:nvPr/>
        </p:nvSpPr>
        <p:spPr>
          <a:xfrm>
            <a:off x="545636" y="403676"/>
            <a:ext cx="2131463"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ru-RU" sz="2400" b="1" dirty="0">
                <a:solidFill>
                  <a:srgbClr val="2A632C"/>
                </a:solidFill>
                <a:latin typeface="+mj-lt"/>
                <a:ea typeface="Montserrat Medium"/>
                <a:cs typeface="Montserrat Medium"/>
                <a:sym typeface="Montserrat Light"/>
              </a:rPr>
              <a:t>СХЕМА 1</a:t>
            </a:r>
            <a:endParaRPr sz="2400" b="1" dirty="0">
              <a:solidFill>
                <a:srgbClr val="2A632C"/>
              </a:solidFill>
              <a:latin typeface="+mj-lt"/>
              <a:ea typeface="Montserrat Medium"/>
              <a:cs typeface="Montserrat Medium"/>
              <a:sym typeface="Montserrat Medium"/>
            </a:endParaRPr>
          </a:p>
        </p:txBody>
      </p:sp>
      <p:sp>
        <p:nvSpPr>
          <p:cNvPr id="52" name="Google Shape;274;g12ed61292f3_23_55">
            <a:extLst>
              <a:ext uri="{FF2B5EF4-FFF2-40B4-BE49-F238E27FC236}">
                <a16:creationId xmlns:a16="http://schemas.microsoft.com/office/drawing/2014/main" id="{CCD86E1C-6653-4DA2-B5FF-A5DECCDF0426}"/>
              </a:ext>
            </a:extLst>
          </p:cNvPr>
          <p:cNvSpPr txBox="1"/>
          <p:nvPr/>
        </p:nvSpPr>
        <p:spPr>
          <a:xfrm>
            <a:off x="5307391" y="342382"/>
            <a:ext cx="5896249" cy="461635"/>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ru" sz="1800" b="1" i="0" u="none" strike="noStrike" cap="none" dirty="0">
                <a:solidFill>
                  <a:srgbClr val="2A632C"/>
                </a:solidFill>
                <a:latin typeface="+mj-lt"/>
                <a:ea typeface="Montserrat"/>
                <a:cs typeface="Montserrat"/>
                <a:sym typeface="Montserrat"/>
              </a:rPr>
              <a:t>СХЕМА 2</a:t>
            </a:r>
            <a:endParaRPr sz="1800" b="1" i="0" u="none" strike="noStrike" cap="none" dirty="0">
              <a:solidFill>
                <a:srgbClr val="2A632C"/>
              </a:solidFill>
              <a:latin typeface="+mj-lt"/>
              <a:ea typeface="Montserrat"/>
              <a:cs typeface="Montserrat"/>
              <a:sym typeface="Montserrat"/>
            </a:endParaRPr>
          </a:p>
        </p:txBody>
      </p:sp>
      <p:sp>
        <p:nvSpPr>
          <p:cNvPr id="53" name="Google Shape;275;g12ed61292f3_23_55">
            <a:extLst>
              <a:ext uri="{FF2B5EF4-FFF2-40B4-BE49-F238E27FC236}">
                <a16:creationId xmlns:a16="http://schemas.microsoft.com/office/drawing/2014/main" id="{A989309A-6FD9-44AA-B598-F3BC5331CDD9}"/>
              </a:ext>
            </a:extLst>
          </p:cNvPr>
          <p:cNvSpPr/>
          <p:nvPr/>
        </p:nvSpPr>
        <p:spPr>
          <a:xfrm>
            <a:off x="5058319" y="1508876"/>
            <a:ext cx="2641791" cy="922775"/>
          </a:xfrm>
          <a:prstGeom prst="rect">
            <a:avLst/>
          </a:prstGeom>
          <a:noFill/>
          <a:ln w="6350" cap="flat" cmpd="sng">
            <a:solidFill>
              <a:srgbClr val="2A632C"/>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ru" sz="1000" dirty="0">
                <a:solidFill>
                  <a:schemeClr val="tx1"/>
                </a:solidFill>
                <a:latin typeface="+mj-lt"/>
                <a:ea typeface="Montserrat"/>
                <a:cs typeface="Montserrat"/>
                <a:sym typeface="Montserrat"/>
              </a:rPr>
              <a:t>Элемент 1</a:t>
            </a:r>
          </a:p>
          <a:p>
            <a:pPr marL="0" marR="0" lvl="0" indent="0" algn="ctr" rtl="0">
              <a:lnSpc>
                <a:spcPct val="100000"/>
              </a:lnSpc>
              <a:spcBef>
                <a:spcPts val="0"/>
              </a:spcBef>
              <a:spcAft>
                <a:spcPts val="0"/>
              </a:spcAft>
              <a:buClr>
                <a:srgbClr val="000000"/>
              </a:buClr>
              <a:buSzPts val="900"/>
              <a:buFont typeface="Arial"/>
              <a:buNone/>
            </a:pPr>
            <a:r>
              <a:rPr lang="ru" sz="1000" b="0" i="0" u="none" strike="noStrike" cap="none" dirty="0">
                <a:solidFill>
                  <a:schemeClr val="tx1"/>
                </a:solidFill>
                <a:latin typeface="+mj-lt"/>
                <a:ea typeface="Montserrat"/>
                <a:cs typeface="Montserrat"/>
                <a:sym typeface="Montserrat"/>
              </a:rPr>
              <a:t>Введите </a:t>
            </a:r>
            <a:r>
              <a:rPr lang="ru" sz="1000" dirty="0">
                <a:solidFill>
                  <a:schemeClr val="tx1"/>
                </a:solidFill>
                <a:latin typeface="+mj-lt"/>
                <a:ea typeface="Montserrat"/>
                <a:cs typeface="Montserrat"/>
                <a:sym typeface="Montserrat"/>
              </a:rPr>
              <a:t>текст</a:t>
            </a:r>
            <a:endParaRPr sz="1000" b="0" i="0" u="none" strike="noStrike" cap="none" dirty="0">
              <a:solidFill>
                <a:schemeClr val="tx1"/>
              </a:solidFill>
              <a:latin typeface="+mj-lt"/>
              <a:ea typeface="Montserrat"/>
              <a:cs typeface="Montserrat"/>
              <a:sym typeface="Montserrat"/>
            </a:endParaRPr>
          </a:p>
        </p:txBody>
      </p:sp>
      <p:sp>
        <p:nvSpPr>
          <p:cNvPr id="54" name="Google Shape;276;g12ed61292f3_23_55">
            <a:extLst>
              <a:ext uri="{FF2B5EF4-FFF2-40B4-BE49-F238E27FC236}">
                <a16:creationId xmlns:a16="http://schemas.microsoft.com/office/drawing/2014/main" id="{FFAA2993-A8AF-48B5-8EB3-2FA8CCDA23AE}"/>
              </a:ext>
            </a:extLst>
          </p:cNvPr>
          <p:cNvSpPr/>
          <p:nvPr/>
        </p:nvSpPr>
        <p:spPr>
          <a:xfrm>
            <a:off x="8810920" y="1508876"/>
            <a:ext cx="2641791" cy="922775"/>
          </a:xfrm>
          <a:prstGeom prst="rect">
            <a:avLst/>
          </a:prstGeom>
          <a:noFill/>
          <a:ln w="6350" cap="flat" cmpd="sng">
            <a:solidFill>
              <a:srgbClr val="2A632C"/>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ru-RU" sz="1000" dirty="0">
                <a:solidFill>
                  <a:schemeClr val="tx1"/>
                </a:solidFill>
                <a:latin typeface="+mj-lt"/>
                <a:ea typeface="Montserrat"/>
                <a:cs typeface="Montserrat"/>
                <a:sym typeface="Montserrat"/>
              </a:rPr>
              <a:t>Элемент 2</a:t>
            </a:r>
          </a:p>
          <a:p>
            <a:pPr marL="0" marR="0" lvl="0" indent="0" algn="ctr" rtl="0">
              <a:lnSpc>
                <a:spcPct val="100000"/>
              </a:lnSpc>
              <a:spcBef>
                <a:spcPts val="0"/>
              </a:spcBef>
              <a:spcAft>
                <a:spcPts val="0"/>
              </a:spcAft>
              <a:buClr>
                <a:srgbClr val="000000"/>
              </a:buClr>
              <a:buSzPts val="900"/>
              <a:buFont typeface="Arial"/>
              <a:buNone/>
            </a:pPr>
            <a:r>
              <a:rPr lang="ru-RU" sz="1000" b="0" i="0" u="none" strike="noStrike" cap="none" dirty="0">
                <a:solidFill>
                  <a:schemeClr val="tx1"/>
                </a:solidFill>
                <a:latin typeface="+mj-lt"/>
                <a:ea typeface="Montserrat"/>
                <a:cs typeface="Montserrat"/>
                <a:sym typeface="Montserrat"/>
              </a:rPr>
              <a:t>Введите </a:t>
            </a:r>
            <a:r>
              <a:rPr lang="ru-RU" sz="1000" dirty="0">
                <a:solidFill>
                  <a:schemeClr val="tx1"/>
                </a:solidFill>
                <a:latin typeface="+mj-lt"/>
                <a:ea typeface="Montserrat"/>
                <a:cs typeface="Montserrat"/>
                <a:sym typeface="Montserrat"/>
              </a:rPr>
              <a:t>текст</a:t>
            </a:r>
            <a:endParaRPr lang="ru-RU" sz="1000" b="0" i="0" u="none" strike="noStrike" cap="none" dirty="0">
              <a:solidFill>
                <a:schemeClr val="tx1"/>
              </a:solidFill>
              <a:latin typeface="+mj-lt"/>
              <a:ea typeface="Montserrat"/>
              <a:cs typeface="Montserrat"/>
              <a:sym typeface="Montserrat"/>
            </a:endParaRPr>
          </a:p>
        </p:txBody>
      </p:sp>
      <p:sp>
        <p:nvSpPr>
          <p:cNvPr id="55" name="Google Shape;277;g12ed61292f3_23_55">
            <a:extLst>
              <a:ext uri="{FF2B5EF4-FFF2-40B4-BE49-F238E27FC236}">
                <a16:creationId xmlns:a16="http://schemas.microsoft.com/office/drawing/2014/main" id="{72D47E75-051F-48E8-AFB9-4F421D97CC2F}"/>
              </a:ext>
            </a:extLst>
          </p:cNvPr>
          <p:cNvSpPr/>
          <p:nvPr/>
        </p:nvSpPr>
        <p:spPr>
          <a:xfrm>
            <a:off x="5058319" y="3537486"/>
            <a:ext cx="2641791" cy="1575917"/>
          </a:xfrm>
          <a:prstGeom prst="rect">
            <a:avLst/>
          </a:prstGeom>
          <a:noFill/>
          <a:ln w="6350" cap="flat" cmpd="sng">
            <a:solidFill>
              <a:srgbClr val="2A632C"/>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ru-RU" sz="1000" dirty="0">
                <a:solidFill>
                  <a:schemeClr val="tx1"/>
                </a:solidFill>
                <a:latin typeface="+mj-lt"/>
                <a:ea typeface="Montserrat"/>
                <a:cs typeface="Montserrat"/>
                <a:sym typeface="Montserrat"/>
              </a:rPr>
              <a:t>Элемент 3</a:t>
            </a:r>
          </a:p>
          <a:p>
            <a:pPr marL="0" marR="0" lvl="0" indent="0" algn="ctr" rtl="0">
              <a:lnSpc>
                <a:spcPct val="100000"/>
              </a:lnSpc>
              <a:spcBef>
                <a:spcPts val="0"/>
              </a:spcBef>
              <a:spcAft>
                <a:spcPts val="0"/>
              </a:spcAft>
              <a:buClr>
                <a:srgbClr val="000000"/>
              </a:buClr>
              <a:buSzPts val="900"/>
              <a:buFont typeface="Arial"/>
              <a:buNone/>
            </a:pPr>
            <a:r>
              <a:rPr lang="ru-RU" sz="1000" b="0" i="0" u="none" strike="noStrike" cap="none" dirty="0">
                <a:solidFill>
                  <a:schemeClr val="tx1"/>
                </a:solidFill>
                <a:latin typeface="+mj-lt"/>
                <a:ea typeface="Montserrat"/>
                <a:cs typeface="Montserrat"/>
                <a:sym typeface="Montserrat"/>
              </a:rPr>
              <a:t>Введите </a:t>
            </a:r>
            <a:r>
              <a:rPr lang="ru-RU" sz="1000" dirty="0">
                <a:solidFill>
                  <a:schemeClr val="tx1"/>
                </a:solidFill>
                <a:latin typeface="+mj-lt"/>
                <a:ea typeface="Montserrat"/>
                <a:cs typeface="Montserrat"/>
                <a:sym typeface="Montserrat"/>
              </a:rPr>
              <a:t>текст</a:t>
            </a:r>
            <a:endParaRPr lang="ru-RU" sz="1000" b="0" i="0" u="none" strike="noStrike" cap="none" dirty="0">
              <a:solidFill>
                <a:schemeClr val="tx1"/>
              </a:solidFill>
              <a:latin typeface="+mj-lt"/>
              <a:ea typeface="Montserrat"/>
              <a:cs typeface="Montserrat"/>
              <a:sym typeface="Montserrat"/>
            </a:endParaRPr>
          </a:p>
        </p:txBody>
      </p:sp>
      <p:sp>
        <p:nvSpPr>
          <p:cNvPr id="56" name="Google Shape;278;g12ed61292f3_23_55">
            <a:extLst>
              <a:ext uri="{FF2B5EF4-FFF2-40B4-BE49-F238E27FC236}">
                <a16:creationId xmlns:a16="http://schemas.microsoft.com/office/drawing/2014/main" id="{7C568573-5101-47AC-BE0A-3816CC2500B9}"/>
              </a:ext>
            </a:extLst>
          </p:cNvPr>
          <p:cNvSpPr/>
          <p:nvPr/>
        </p:nvSpPr>
        <p:spPr>
          <a:xfrm>
            <a:off x="8810920" y="3537486"/>
            <a:ext cx="2641791" cy="1575917"/>
          </a:xfrm>
          <a:prstGeom prst="rect">
            <a:avLst/>
          </a:prstGeom>
          <a:noFill/>
          <a:ln w="6350" cap="flat" cmpd="sng">
            <a:solidFill>
              <a:srgbClr val="2A632C"/>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ru-RU" sz="1000" dirty="0">
                <a:solidFill>
                  <a:schemeClr val="tx1"/>
                </a:solidFill>
                <a:latin typeface="+mj-lt"/>
                <a:ea typeface="Montserrat"/>
                <a:cs typeface="Montserrat"/>
                <a:sym typeface="Montserrat"/>
              </a:rPr>
              <a:t>Элемент 4</a:t>
            </a:r>
          </a:p>
          <a:p>
            <a:pPr marL="0" marR="0" lvl="0" indent="0" algn="ctr" rtl="0">
              <a:lnSpc>
                <a:spcPct val="100000"/>
              </a:lnSpc>
              <a:spcBef>
                <a:spcPts val="0"/>
              </a:spcBef>
              <a:spcAft>
                <a:spcPts val="0"/>
              </a:spcAft>
              <a:buClr>
                <a:srgbClr val="000000"/>
              </a:buClr>
              <a:buSzPts val="900"/>
              <a:buFont typeface="Arial"/>
              <a:buNone/>
            </a:pPr>
            <a:r>
              <a:rPr lang="ru-RU" sz="1000" b="0" i="0" u="none" strike="noStrike" cap="none" dirty="0">
                <a:solidFill>
                  <a:schemeClr val="tx1"/>
                </a:solidFill>
                <a:latin typeface="+mj-lt"/>
                <a:ea typeface="Montserrat"/>
                <a:cs typeface="Montserrat"/>
                <a:sym typeface="Montserrat"/>
              </a:rPr>
              <a:t>Введите </a:t>
            </a:r>
            <a:r>
              <a:rPr lang="ru-RU" sz="1000" dirty="0">
                <a:solidFill>
                  <a:schemeClr val="tx1"/>
                </a:solidFill>
                <a:latin typeface="+mj-lt"/>
                <a:ea typeface="Montserrat"/>
                <a:cs typeface="Montserrat"/>
                <a:sym typeface="Montserrat"/>
              </a:rPr>
              <a:t>текст</a:t>
            </a:r>
            <a:endParaRPr lang="ru-RU" sz="1000" b="0" i="0" u="none" strike="noStrike" cap="none" dirty="0">
              <a:solidFill>
                <a:schemeClr val="tx1"/>
              </a:solidFill>
              <a:latin typeface="+mj-lt"/>
              <a:ea typeface="Montserrat"/>
              <a:cs typeface="Montserrat"/>
              <a:sym typeface="Montserrat"/>
            </a:endParaRPr>
          </a:p>
        </p:txBody>
      </p:sp>
      <p:cxnSp>
        <p:nvCxnSpPr>
          <p:cNvPr id="57" name="Google Shape;279;g12ed61292f3_23_55">
            <a:extLst>
              <a:ext uri="{FF2B5EF4-FFF2-40B4-BE49-F238E27FC236}">
                <a16:creationId xmlns:a16="http://schemas.microsoft.com/office/drawing/2014/main" id="{E4A03A77-7155-4CD5-9BAC-076786E00D7E}"/>
              </a:ext>
            </a:extLst>
          </p:cNvPr>
          <p:cNvCxnSpPr>
            <a:stCxn id="53" idx="3"/>
            <a:endCxn id="54" idx="1"/>
          </p:cNvCxnSpPr>
          <p:nvPr/>
        </p:nvCxnSpPr>
        <p:spPr>
          <a:xfrm>
            <a:off x="7700110" y="1970264"/>
            <a:ext cx="1110857" cy="0"/>
          </a:xfrm>
          <a:prstGeom prst="straightConnector1">
            <a:avLst/>
          </a:prstGeom>
          <a:noFill/>
          <a:ln w="6350" cap="flat" cmpd="sng">
            <a:solidFill>
              <a:srgbClr val="2A632C"/>
            </a:solidFill>
            <a:prstDash val="solid"/>
            <a:round/>
            <a:headEnd type="none" w="sm" len="sm"/>
            <a:tailEnd type="triangle" w="med" len="med"/>
          </a:ln>
        </p:spPr>
      </p:cxnSp>
      <p:cxnSp>
        <p:nvCxnSpPr>
          <p:cNvPr id="58" name="Google Shape;280;g12ed61292f3_23_55">
            <a:extLst>
              <a:ext uri="{FF2B5EF4-FFF2-40B4-BE49-F238E27FC236}">
                <a16:creationId xmlns:a16="http://schemas.microsoft.com/office/drawing/2014/main" id="{624F9E0F-FB72-4E0B-B70B-64DABCE079A7}"/>
              </a:ext>
            </a:extLst>
          </p:cNvPr>
          <p:cNvCxnSpPr>
            <a:stCxn id="54" idx="2"/>
            <a:endCxn id="55" idx="0"/>
          </p:cNvCxnSpPr>
          <p:nvPr/>
        </p:nvCxnSpPr>
        <p:spPr>
          <a:xfrm flipH="1">
            <a:off x="6379402" y="2431651"/>
            <a:ext cx="3752414" cy="1105714"/>
          </a:xfrm>
          <a:prstGeom prst="straightConnector1">
            <a:avLst/>
          </a:prstGeom>
          <a:noFill/>
          <a:ln w="6350" cap="flat" cmpd="sng">
            <a:solidFill>
              <a:srgbClr val="2A632C"/>
            </a:solidFill>
            <a:prstDash val="solid"/>
            <a:round/>
            <a:headEnd type="none" w="sm" len="sm"/>
            <a:tailEnd type="triangle" w="med" len="med"/>
          </a:ln>
        </p:spPr>
      </p:cxnSp>
      <p:cxnSp>
        <p:nvCxnSpPr>
          <p:cNvPr id="59" name="Google Shape;281;g12ed61292f3_23_55">
            <a:extLst>
              <a:ext uri="{FF2B5EF4-FFF2-40B4-BE49-F238E27FC236}">
                <a16:creationId xmlns:a16="http://schemas.microsoft.com/office/drawing/2014/main" id="{DA2E2A39-007C-4A3A-8033-0706458E589F}"/>
              </a:ext>
            </a:extLst>
          </p:cNvPr>
          <p:cNvCxnSpPr/>
          <p:nvPr/>
        </p:nvCxnSpPr>
        <p:spPr>
          <a:xfrm>
            <a:off x="7700110" y="4353015"/>
            <a:ext cx="1110810" cy="0"/>
          </a:xfrm>
          <a:prstGeom prst="straightConnector1">
            <a:avLst/>
          </a:prstGeom>
          <a:noFill/>
          <a:ln w="6350" cap="flat" cmpd="sng">
            <a:solidFill>
              <a:srgbClr val="2A632C"/>
            </a:solidFill>
            <a:prstDash val="solid"/>
            <a:round/>
            <a:headEnd type="none" w="sm" len="sm"/>
            <a:tailEnd type="triangle" w="med" len="med"/>
          </a:ln>
        </p:spPr>
      </p:cxnSp>
      <p:sp>
        <p:nvSpPr>
          <p:cNvPr id="68" name="Google Shape;106;p15">
            <a:extLst>
              <a:ext uri="{FF2B5EF4-FFF2-40B4-BE49-F238E27FC236}">
                <a16:creationId xmlns:a16="http://schemas.microsoft.com/office/drawing/2014/main" id="{0B016940-3465-4F5D-AE5B-925ADA29CA9A}"/>
              </a:ext>
            </a:extLst>
          </p:cNvPr>
          <p:cNvSpPr txBox="1">
            <a:spLocks/>
          </p:cNvSpPr>
          <p:nvPr/>
        </p:nvSpPr>
        <p:spPr>
          <a:xfrm>
            <a:off x="11882767" y="6404435"/>
            <a:ext cx="309233" cy="376858"/>
          </a:xfrm>
          <a:prstGeom prst="rect">
            <a:avLst/>
          </a:prstGeom>
          <a:noFill/>
          <a:ln>
            <a:noFill/>
          </a:ln>
        </p:spPr>
        <p:txBody>
          <a:bodyPr spcFirstLastPara="1" wrap="square" lIns="72850" tIns="36425" rIns="72850" bIns="3642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2C99D833-E6EB-48ED-BF68-5E3F3F1E2E6A}" type="slidenum">
              <a:rPr lang="ru" sz="1000" smtClean="0">
                <a:latin typeface="+mj-lt"/>
                <a:ea typeface="Montserrat"/>
                <a:cs typeface="Montserrat"/>
                <a:sym typeface="Montserrat"/>
              </a:rPr>
              <a:pPr/>
              <a:t>9</a:t>
            </a:fld>
            <a:endParaRPr lang="ru" sz="1000" dirty="0">
              <a:latin typeface="+mj-lt"/>
              <a:ea typeface="Montserrat"/>
              <a:cs typeface="Montserrat"/>
              <a:sym typeface="Montserrat"/>
            </a:endParaRPr>
          </a:p>
        </p:txBody>
      </p:sp>
      <p:pic>
        <p:nvPicPr>
          <p:cNvPr id="42" name="Рисунок 41"/>
          <p:cNvPicPr>
            <a:picLocks noChangeAspect="1"/>
          </p:cNvPicPr>
          <p:nvPr/>
        </p:nvPicPr>
        <p:blipFill rotWithShape="1">
          <a:blip r:embed="rId2">
            <a:extLst>
              <a:ext uri="{28A0092B-C50C-407E-A947-70E740481C1C}">
                <a14:useLocalDpi xmlns:a14="http://schemas.microsoft.com/office/drawing/2010/main" val="0"/>
              </a:ext>
            </a:extLst>
          </a:blip>
          <a:srcRect l="1888" t="24226" r="3016" b="-8684"/>
          <a:stretch/>
        </p:blipFill>
        <p:spPr>
          <a:xfrm>
            <a:off x="-11431" y="6664679"/>
            <a:ext cx="12240463" cy="236720"/>
          </a:xfrm>
          <a:prstGeom prst="rect">
            <a:avLst/>
          </a:prstGeom>
        </p:spPr>
      </p:pic>
    </p:spTree>
    <p:extLst>
      <p:ext uri="{BB962C8B-B14F-4D97-AF65-F5344CB8AC3E}">
        <p14:creationId xmlns:p14="http://schemas.microsoft.com/office/powerpoint/2010/main" val="3750974526"/>
      </p:ext>
    </p:extLst>
  </p:cSld>
  <p:clrMapOvr>
    <a:masterClrMapping/>
  </p:clrMapOvr>
</p:sld>
</file>

<file path=ppt/theme/theme1.xml><?xml version="1.0" encoding="utf-8"?>
<a:theme xmlns:a="http://schemas.openxmlformats.org/drawingml/2006/main" name="Office Them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Стандартная">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1992</TotalTime>
  <Words>770</Words>
  <Application>Microsoft Office PowerPoint</Application>
  <PresentationFormat>Широкоэкранный</PresentationFormat>
  <Paragraphs>488</Paragraphs>
  <Slides>13</Slides>
  <Notes>4</Notes>
  <HiddenSlides>0</HiddenSlides>
  <MMClips>0</MMClips>
  <ScaleCrop>false</ScaleCrop>
  <HeadingPairs>
    <vt:vector size="6" baseType="variant">
      <vt:variant>
        <vt:lpstr>Использованные шрифты</vt:lpstr>
      </vt:variant>
      <vt:variant>
        <vt:i4>6</vt:i4>
      </vt:variant>
      <vt:variant>
        <vt:lpstr>Тема</vt:lpstr>
      </vt:variant>
      <vt:variant>
        <vt:i4>2</vt:i4>
      </vt:variant>
      <vt:variant>
        <vt:lpstr>Заголовки слайдов</vt:lpstr>
      </vt:variant>
      <vt:variant>
        <vt:i4>13</vt:i4>
      </vt:variant>
    </vt:vector>
  </HeadingPairs>
  <TitlesOfParts>
    <vt:vector size="21" baseType="lpstr">
      <vt:lpstr>Montserrat</vt:lpstr>
      <vt:lpstr>Raleway</vt:lpstr>
      <vt:lpstr>Roboto</vt:lpstr>
      <vt:lpstr>Calibri</vt:lpstr>
      <vt:lpstr>Arial</vt:lpstr>
      <vt:lpstr>Roboto Light</vt:lpstr>
      <vt:lpstr>Office Theme</vt:lpstr>
      <vt:lpstr>1_Office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1 1</dc:creator>
  <cp:lastModifiedBy>user</cp:lastModifiedBy>
  <cp:revision>214</cp:revision>
  <dcterms:modified xsi:type="dcterms:W3CDTF">2023-10-24T03:18:37Z</dcterms:modified>
</cp:coreProperties>
</file>